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5750" r:id="rId4"/>
  </p:sldMasterIdLst>
  <p:notesMasterIdLst>
    <p:notesMasterId r:id="rId6"/>
  </p:notesMasterIdLst>
  <p:sldIdLst>
    <p:sldId id="278" r:id="rId5"/>
  </p:sldIdLst>
  <p:sldSz cx="42803763" cy="32077025"/>
  <p:notesSz cx="6858000" cy="9144000"/>
  <p:defaultTextStyle>
    <a:defPPr>
      <a:defRPr lang="en-US"/>
    </a:defPPr>
    <a:lvl1pPr marL="0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1pPr>
    <a:lvl2pPr marL="1891577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2pPr>
    <a:lvl3pPr marL="3783151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3pPr>
    <a:lvl4pPr marL="5674728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4pPr>
    <a:lvl5pPr marL="7566302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5pPr>
    <a:lvl6pPr marL="9457879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6pPr>
    <a:lvl7pPr marL="11349452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7pPr>
    <a:lvl8pPr marL="13241030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8pPr>
    <a:lvl9pPr marL="15132607" algn="l" defTabSz="3783151" rtl="0" eaLnBrk="1" latinLnBrk="0" hangingPunct="1">
      <a:defRPr sz="74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09" userDrawn="1">
          <p15:clr>
            <a:srgbClr val="A4A3A4"/>
          </p15:clr>
        </p15:guide>
        <p15:guide id="2" pos="13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78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7" autoAdjust="0"/>
    <p:restoredTop sz="96301" autoAdjust="0"/>
  </p:normalViewPr>
  <p:slideViewPr>
    <p:cSldViewPr snapToGrid="0">
      <p:cViewPr varScale="1">
        <p:scale>
          <a:sx n="25" d="100"/>
          <a:sy n="25" d="100"/>
        </p:scale>
        <p:origin x="432" y="192"/>
      </p:cViewPr>
      <p:guideLst>
        <p:guide orient="horz" pos="11909"/>
        <p:guide pos="13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2020. 6. 25.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43000"/>
            <a:ext cx="4117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1pPr>
    <a:lvl2pPr marL="1891623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2pPr>
    <a:lvl3pPr marL="3783246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3pPr>
    <a:lvl4pPr marL="5674869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4pPr>
    <a:lvl5pPr marL="7566492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5pPr>
    <a:lvl6pPr marL="9458115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6pPr>
    <a:lvl7pPr marL="11349738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7pPr>
    <a:lvl8pPr marL="13241361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8pPr>
    <a:lvl9pPr marL="15132984" algn="l" defTabSz="3783246" rtl="0" eaLnBrk="1" latinLnBrk="1" hangingPunct="1">
      <a:defRPr sz="496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245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473809" y="18627213"/>
            <a:ext cx="25062726" cy="741965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473290" y="26253577"/>
            <a:ext cx="25062726" cy="202082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29" y="2834721"/>
            <a:ext cx="21510801" cy="270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1436184" y="12852584"/>
            <a:ext cx="15668014" cy="6399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25699614" y="19239813"/>
            <a:ext cx="17104155" cy="6399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 dirty="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17104197" y="9421275"/>
            <a:ext cx="8595411" cy="20130859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 dirty="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 dirty="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 dirty="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 dirty="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17736212" y="11571805"/>
            <a:ext cx="7331380" cy="158297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2467567" y="482713"/>
            <a:ext cx="20336201" cy="31594321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" y="0"/>
            <a:ext cx="24435556" cy="32077025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4425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2" y="0"/>
            <a:ext cx="42862306" cy="320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5237376"/>
            <a:ext cx="18031131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18031132" y="5237371"/>
            <a:ext cx="14121047" cy="25861248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32152186" y="5237376"/>
            <a:ext cx="10710125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7406" y="978408"/>
            <a:ext cx="42803763" cy="3280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0199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2085840" y="7"/>
            <a:ext cx="10053414" cy="187060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1493614" y="13424183"/>
            <a:ext cx="10053414" cy="1865284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2085840" y="19246215"/>
            <a:ext cx="10053414" cy="12830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1493614" y="6"/>
            <a:ext cx="10053414" cy="12884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17784978" y="0"/>
            <a:ext cx="25018789" cy="32077025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 dirty="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2542239" y="1555932"/>
            <a:ext cx="26977461" cy="4102099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9830"/>
              </a:lnSpc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2542237" y="6608000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2542237" y="18237545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964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011112" y="1149637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4829650" y="1149638"/>
            <a:ext cx="13144463" cy="29770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648188" y="9030126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3710121" y="20474505"/>
            <a:ext cx="6735333" cy="1415557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32358309" y="-2560484"/>
            <a:ext cx="6735333" cy="14155575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3915022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2539009" y="7261984"/>
            <a:ext cx="11501405" cy="22058217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07760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15504475" y="7261988"/>
            <a:ext cx="11599883" cy="220796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 dirty="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614708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28568418" y="7261988"/>
            <a:ext cx="11599883" cy="220796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 dirty="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918640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9603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391759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78490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732566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733877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878490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55510" y="18538668"/>
            <a:ext cx="4393523" cy="12900965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520" y="21011386"/>
            <a:ext cx="42804283" cy="1106564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25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87059"/>
            <a:ext cx="42803763" cy="26944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520" y="27081490"/>
            <a:ext cx="42803763" cy="13472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653" y="4276939"/>
            <a:ext cx="13559318" cy="170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13452610" y="1"/>
            <a:ext cx="29351782" cy="3212794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1"/>
            <a:ext cx="13452610" cy="32127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5530" dirty="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28878490" y="1692173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15732566" y="1692173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5733877" y="256634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28878490" y="256634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57001" y="2988804"/>
            <a:ext cx="20854196" cy="26099417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2008074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90805" y="853400"/>
            <a:ext cx="42019056" cy="30324978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2474726" y="6593607"/>
            <a:ext cx="37854318" cy="23211292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14790614" y="7723433"/>
            <a:ext cx="12006961" cy="53684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4790614" y="13914065"/>
            <a:ext cx="12006961" cy="1462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7475269" y="7723433"/>
            <a:ext cx="12006961" cy="8632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27475269" y="17247958"/>
            <a:ext cx="12006961" cy="112050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27260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23745565" y="3801966"/>
            <a:ext cx="16215608" cy="10112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5712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00638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571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600638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745566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9049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1963539" y="2509973"/>
            <a:ext cx="18313786" cy="122919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524871" y="2509973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2244205" y="2509973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2524871" y="16172696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12244205" y="16172696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21963537" y="16172696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1682866" y="16172696"/>
            <a:ext cx="8594456" cy="12291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21560223" cy="19532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053347" y="0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2053347" y="10106677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2670154" y="-19715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2670154" y="10086962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20121808"/>
            <a:ext cx="42803763" cy="11955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 dirty="0"/>
          </a:p>
        </p:txBody>
      </p:sp>
    </p:spTree>
    <p:extLst>
      <p:ext uri="{BB962C8B-B14F-4D97-AF65-F5344CB8AC3E}">
        <p14:creationId xmlns:p14="http://schemas.microsoft.com/office/powerpoint/2010/main" val="3893253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4998169" y="0"/>
            <a:ext cx="27805594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3891625"/>
            <a:ext cx="13902797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8476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13454253" y="592788"/>
            <a:ext cx="26823704" cy="31875322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 dirty="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3228297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23137088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 dirty="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13228297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 dirty="0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33045874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 dirty="0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3137088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3045874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11957159" y="3456365"/>
            <a:ext cx="18888404" cy="25164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25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520" y="16787011"/>
            <a:ext cx="42803763" cy="13472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13" y="4202343"/>
            <a:ext cx="5654713" cy="8462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6" y="12183110"/>
            <a:ext cx="4398620" cy="658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9716284" y="7697332"/>
            <a:ext cx="3176547" cy="47539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23" y="4202339"/>
            <a:ext cx="4555677" cy="6817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3822343" y="1688246"/>
            <a:ext cx="3176547" cy="4753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258123" y="9767988"/>
            <a:ext cx="2129048" cy="318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9099561" y="3043252"/>
            <a:ext cx="1817423" cy="271991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545530"/>
            <a:ext cx="42803763" cy="26944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8017075" y="20740711"/>
            <a:ext cx="3523692" cy="5273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251" y="5030804"/>
            <a:ext cx="2724832" cy="4077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35" y="17773938"/>
            <a:ext cx="4365156" cy="6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242862" y="5292807"/>
            <a:ext cx="12501167" cy="25269479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1867514" y="6302682"/>
            <a:ext cx="540201" cy="23457669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 dirty="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10333136" y="6370922"/>
            <a:ext cx="3207931" cy="2405423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2498656" y="8173384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4301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2498656" y="10970283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4301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4301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2532096" y="27510590"/>
            <a:ext cx="7836122" cy="7541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430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2532098" y="22684859"/>
            <a:ext cx="9539902" cy="27394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473809" y="18627213"/>
            <a:ext cx="25062726" cy="741965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473290" y="26253577"/>
            <a:ext cx="25062726" cy="202082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29" y="2834721"/>
            <a:ext cx="21510801" cy="270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11957159" y="3456365"/>
            <a:ext cx="18888404" cy="25164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25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520" y="16787011"/>
            <a:ext cx="42803763" cy="13472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13" y="4202343"/>
            <a:ext cx="5654713" cy="8462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6" y="12183110"/>
            <a:ext cx="4398620" cy="658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9716284" y="7697332"/>
            <a:ext cx="3176547" cy="47539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23" y="4202339"/>
            <a:ext cx="4555677" cy="6817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3822343" y="1688246"/>
            <a:ext cx="3176547" cy="4753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258123" y="9767988"/>
            <a:ext cx="2129048" cy="318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9099561" y="3043252"/>
            <a:ext cx="1817423" cy="271991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545530"/>
            <a:ext cx="42803763" cy="26944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8017075" y="20740711"/>
            <a:ext cx="3523692" cy="5273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251" y="5030804"/>
            <a:ext cx="2724832" cy="4077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35" y="17773938"/>
            <a:ext cx="4365156" cy="6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7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897665" y="7469009"/>
            <a:ext cx="29804451" cy="17139010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488512" y="14174408"/>
            <a:ext cx="21725722" cy="3168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488512" y="17342896"/>
            <a:ext cx="21725722" cy="134721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53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799890" y="9099645"/>
            <a:ext cx="3218016" cy="481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413813" y="18078741"/>
            <a:ext cx="1510409" cy="237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22" y="14209594"/>
            <a:ext cx="2595719" cy="4077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4661965" y="13951604"/>
            <a:ext cx="1989002" cy="31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63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897665" y="7469009"/>
            <a:ext cx="29804451" cy="17139010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488512" y="14174408"/>
            <a:ext cx="21725722" cy="3168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488512" y="17342896"/>
            <a:ext cx="21725722" cy="134721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53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799890" y="9099645"/>
            <a:ext cx="3218016" cy="481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413813" y="18078741"/>
            <a:ext cx="1510409" cy="237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22" y="14209594"/>
            <a:ext cx="2595719" cy="4077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4661965" y="13951604"/>
            <a:ext cx="1989002" cy="31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473809" y="18627213"/>
            <a:ext cx="25062726" cy="741965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473290" y="26253577"/>
            <a:ext cx="25062726" cy="202082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29" y="2834721"/>
            <a:ext cx="21510801" cy="270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5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786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6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13454253" y="592788"/>
            <a:ext cx="26823704" cy="31875322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3228297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23137088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13228297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33045874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3137088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3045874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9554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43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011112" y="1149637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4829650" y="1149638"/>
            <a:ext cx="13144463" cy="29770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648188" y="9030126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3710121" y="20474505"/>
            <a:ext cx="6735333" cy="1415557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32358309" y="-2560484"/>
            <a:ext cx="6735333" cy="14155575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2001222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2085840" y="7"/>
            <a:ext cx="10053414" cy="187060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1493614" y="13424183"/>
            <a:ext cx="10053414" cy="1865284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2085840" y="19246215"/>
            <a:ext cx="10053414" cy="12830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1493614" y="6"/>
            <a:ext cx="10053414" cy="12884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7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17784978" y="0"/>
            <a:ext cx="25018789" cy="32077025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2542239" y="1555932"/>
            <a:ext cx="26977461" cy="4102099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9830"/>
              </a:lnSpc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2542237" y="6608000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2542237" y="18237545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317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57001" y="2988804"/>
            <a:ext cx="20854196" cy="26099417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49059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1436184" y="12852584"/>
            <a:ext cx="15668014" cy="6399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25699614" y="19239813"/>
            <a:ext cx="17104155" cy="6399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17104197" y="9421275"/>
            <a:ext cx="8595411" cy="20130859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17736212" y="11571805"/>
            <a:ext cx="7331380" cy="158297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409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2" y="0"/>
            <a:ext cx="42862306" cy="320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5237376"/>
            <a:ext cx="18031131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18031132" y="5237371"/>
            <a:ext cx="14121047" cy="25861248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32152186" y="5237376"/>
            <a:ext cx="10710125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7406" y="978408"/>
            <a:ext cx="42803763" cy="3280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652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" y="0"/>
            <a:ext cx="24435556" cy="32077025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082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4998169" y="0"/>
            <a:ext cx="27805594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3891625"/>
            <a:ext cx="13902797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490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6617" y="2997423"/>
            <a:ext cx="3588361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67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90805" y="853400"/>
            <a:ext cx="42019056" cy="30324978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794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2539009" y="7261984"/>
            <a:ext cx="11501405" cy="22058217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07760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8" name="Rounded Rectangle 4"/>
          <p:cNvSpPr/>
          <p:nvPr userDrawn="1"/>
        </p:nvSpPr>
        <p:spPr>
          <a:xfrm>
            <a:off x="15504475" y="7261988"/>
            <a:ext cx="11599883" cy="220796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614708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20" name="Rounded Rectangle 4"/>
          <p:cNvSpPr/>
          <p:nvPr userDrawn="1"/>
        </p:nvSpPr>
        <p:spPr>
          <a:xfrm>
            <a:off x="28568418" y="7261988"/>
            <a:ext cx="11599883" cy="220796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918640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9603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311307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2467567" y="482713"/>
            <a:ext cx="20336201" cy="31594321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290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78490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732566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733877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878490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55510" y="18538668"/>
            <a:ext cx="4393523" cy="12900965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20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2474726" y="6593607"/>
            <a:ext cx="37854318" cy="23211292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14790614" y="7723433"/>
            <a:ext cx="12006961" cy="53684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4790614" y="13914065"/>
            <a:ext cx="12006961" cy="1462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7475269" y="7723433"/>
            <a:ext cx="12006961" cy="8632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27475269" y="17247958"/>
            <a:ext cx="12006961" cy="112050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27260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309495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351" y="2997423"/>
            <a:ext cx="33288878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49085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23745565" y="3801966"/>
            <a:ext cx="16215608" cy="10112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5712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00638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571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600638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745566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9049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021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21560223" cy="19532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053347" y="0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2053347" y="10106677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2670154" y="-19715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2670154" y="10086962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20121808"/>
            <a:ext cx="42803763" cy="11955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286265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11957159" y="3456365"/>
            <a:ext cx="18888404" cy="25164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25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520" y="16787011"/>
            <a:ext cx="42803763" cy="13472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13" y="4202343"/>
            <a:ext cx="5654713" cy="8462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6" y="12183110"/>
            <a:ext cx="4398620" cy="658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9716284" y="7697332"/>
            <a:ext cx="3176547" cy="47539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23" y="4202339"/>
            <a:ext cx="4555677" cy="6817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3822343" y="1688246"/>
            <a:ext cx="3176547" cy="4753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258123" y="9767988"/>
            <a:ext cx="2129048" cy="318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9099561" y="3043252"/>
            <a:ext cx="1817423" cy="271991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545530"/>
            <a:ext cx="42803763" cy="26944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8017075" y="20740711"/>
            <a:ext cx="3523692" cy="5273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251" y="5030804"/>
            <a:ext cx="2724832" cy="4077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35" y="17773938"/>
            <a:ext cx="4365156" cy="6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875969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242862" y="5292807"/>
            <a:ext cx="12501167" cy="25269479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/>
          </a:p>
        </p:txBody>
      </p:sp>
      <p:sp>
        <p:nvSpPr>
          <p:cNvPr id="4" name="Rounded Rectangle 3"/>
          <p:cNvSpPr/>
          <p:nvPr userDrawn="1"/>
        </p:nvSpPr>
        <p:spPr>
          <a:xfrm>
            <a:off x="1867514" y="6302682"/>
            <a:ext cx="540201" cy="23457669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10333136" y="6370922"/>
            <a:ext cx="3207931" cy="2405423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2498656" y="8173384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4301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2498656" y="10970283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4301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2532096" y="27510590"/>
            <a:ext cx="7836122" cy="7541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430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2532098" y="22684859"/>
            <a:ext cx="9539902" cy="27394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9462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473809" y="18627213"/>
            <a:ext cx="25062726" cy="741965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473290" y="26253577"/>
            <a:ext cx="25062726" cy="202082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29" y="2834721"/>
            <a:ext cx="21510801" cy="270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24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27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897665" y="7469009"/>
            <a:ext cx="29804451" cy="17139010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488512" y="14174408"/>
            <a:ext cx="21725722" cy="3168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488512" y="17342896"/>
            <a:ext cx="21725722" cy="134721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53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799890" y="9099645"/>
            <a:ext cx="3218016" cy="481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413813" y="18078741"/>
            <a:ext cx="1510409" cy="237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22" y="14209594"/>
            <a:ext cx="2595719" cy="4077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4661965" y="13951604"/>
            <a:ext cx="1989002" cy="31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03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4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13454253" y="592788"/>
            <a:ext cx="26823704" cy="31875322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3228297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23137088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13228297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33045874" y="17861823"/>
            <a:ext cx="7583344" cy="30309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925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3137088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3045874" y="4482011"/>
            <a:ext cx="7583344" cy="124638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773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011112" y="1149637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4829650" y="1149638"/>
            <a:ext cx="13144463" cy="29770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648188" y="9030126"/>
            <a:ext cx="13144463" cy="21889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3710121" y="20474505"/>
            <a:ext cx="6735333" cy="1415557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32358309" y="-2560484"/>
            <a:ext cx="6735333" cy="14155575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4171346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2085840" y="7"/>
            <a:ext cx="10053414" cy="187060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1493614" y="13424183"/>
            <a:ext cx="10053414" cy="1865284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2085840" y="19246215"/>
            <a:ext cx="10053414" cy="12830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1493614" y="6"/>
            <a:ext cx="10053414" cy="12884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0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17784978" y="0"/>
            <a:ext cx="25018789" cy="32077025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3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2542239" y="1555932"/>
            <a:ext cx="26977461" cy="4102099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9830"/>
              </a:lnSpc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2542237" y="6608000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2542237" y="18237545"/>
            <a:ext cx="27206380" cy="11114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/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664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57001" y="2988804"/>
            <a:ext cx="20854196" cy="26099417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417518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6617" y="2997423"/>
            <a:ext cx="3588361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3029" y="2997423"/>
            <a:ext cx="3506720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1436184" y="12852584"/>
            <a:ext cx="15668014" cy="6399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25699614" y="19239813"/>
            <a:ext cx="17104155" cy="6399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17104197" y="9421275"/>
            <a:ext cx="8595411" cy="20130859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53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53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17736212" y="11571805"/>
            <a:ext cx="7331380" cy="158297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0675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2" y="0"/>
            <a:ext cx="42862306" cy="320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5237376"/>
            <a:ext cx="18031131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18031132" y="5237371"/>
            <a:ext cx="14121047" cy="25861248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32152186" y="5237376"/>
            <a:ext cx="10710125" cy="17537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7406" y="978408"/>
            <a:ext cx="42803763" cy="3280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1985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" y="0"/>
            <a:ext cx="24435556" cy="32077025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81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4998169" y="0"/>
            <a:ext cx="27805594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3891625"/>
            <a:ext cx="13902797" cy="1818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0285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6617" y="2997423"/>
            <a:ext cx="3588361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911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90805" y="853400"/>
            <a:ext cx="42019056" cy="30324978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32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2539009" y="7261984"/>
            <a:ext cx="11501405" cy="22058217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07760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8" name="Rounded Rectangle 4"/>
          <p:cNvSpPr/>
          <p:nvPr userDrawn="1"/>
        </p:nvSpPr>
        <p:spPr>
          <a:xfrm>
            <a:off x="15504475" y="7261988"/>
            <a:ext cx="11599883" cy="220796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614708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20" name="Rounded Rectangle 4"/>
          <p:cNvSpPr/>
          <p:nvPr userDrawn="1"/>
        </p:nvSpPr>
        <p:spPr>
          <a:xfrm>
            <a:off x="28568418" y="7261988"/>
            <a:ext cx="11599883" cy="220796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9186405" y="8106614"/>
            <a:ext cx="10363903" cy="92610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9603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227188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9" y="865809"/>
            <a:ext cx="2848659" cy="4263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6" y="1589173"/>
            <a:ext cx="580905" cy="479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3807938" y="4969521"/>
            <a:ext cx="1833104" cy="2743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947585" y="7410677"/>
            <a:ext cx="1274675" cy="190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7149939" y="810041"/>
            <a:ext cx="727646" cy="600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24" y="5579447"/>
            <a:ext cx="580905" cy="479612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2467567" y="482713"/>
            <a:ext cx="20336201" cy="31594321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86">
                <a:latin typeface="Arial" pitchFamily="34" charset="0"/>
                <a:cs typeface="Arial" pitchFamily="34" charset="0"/>
              </a:defRPr>
            </a:lvl1pPr>
            <a:lvl2pPr marL="1404500" indent="0">
              <a:buNone/>
              <a:defRPr sz="8601"/>
            </a:lvl2pPr>
            <a:lvl3pPr marL="2808999" indent="0">
              <a:buNone/>
              <a:defRPr sz="7373"/>
            </a:lvl3pPr>
            <a:lvl4pPr marL="4213499" indent="0">
              <a:buNone/>
              <a:defRPr sz="6144"/>
            </a:lvl4pPr>
            <a:lvl5pPr marL="5617998" indent="0">
              <a:buNone/>
              <a:defRPr sz="6144"/>
            </a:lvl5pPr>
            <a:lvl6pPr marL="7022498" indent="0">
              <a:buNone/>
              <a:defRPr sz="6144"/>
            </a:lvl6pPr>
            <a:lvl7pPr marL="8426997" indent="0">
              <a:buNone/>
              <a:defRPr sz="6144"/>
            </a:lvl7pPr>
            <a:lvl8pPr marL="9831497" indent="0">
              <a:buNone/>
              <a:defRPr sz="6144"/>
            </a:lvl8pPr>
            <a:lvl9pPr marL="11235996" indent="0">
              <a:buNone/>
              <a:defRPr sz="6144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386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78490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732566" y="17233590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733877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878490" y="2878209"/>
            <a:ext cx="11375016" cy="1111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3686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55510" y="18538668"/>
            <a:ext cx="4393523" cy="12900965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956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2474726" y="6593607"/>
            <a:ext cx="37854318" cy="23211292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280900" tIns="140450" rIns="280900" bIns="14045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553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14790614" y="7723433"/>
            <a:ext cx="12006961" cy="53684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14790614" y="13914065"/>
            <a:ext cx="12006961" cy="1462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27475269" y="7723433"/>
            <a:ext cx="12006961" cy="8632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27475269" y="17247958"/>
            <a:ext cx="12006961" cy="112050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3686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27260"/>
            <a:ext cx="42803763" cy="3770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6589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3129905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2527"/>
            <a:ext cx="42803763" cy="777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94353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50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55510" y="18538668"/>
            <a:ext cx="4393523" cy="12900965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6617" y="2997423"/>
            <a:ext cx="3588361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351" y="2997423"/>
            <a:ext cx="33288878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62324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7070728" y="-3772314"/>
            <a:ext cx="30464576" cy="39621652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966878" y="18505793"/>
            <a:ext cx="4659252" cy="1282128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23745565" y="3801966"/>
            <a:ext cx="16215608" cy="10112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53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5712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00638" y="3801966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571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600638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745566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90492" y="17464688"/>
            <a:ext cx="7070681" cy="101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12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21560223" cy="19532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053347" y="0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2053347" y="10106677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2670154" y="-19715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2670154" y="10086962"/>
            <a:ext cx="10111125" cy="9429467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280899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86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20121808"/>
            <a:ext cx="42803763" cy="11955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530"/>
          </a:p>
        </p:txBody>
      </p:sp>
    </p:spTree>
    <p:extLst>
      <p:ext uri="{BB962C8B-B14F-4D97-AF65-F5344CB8AC3E}">
        <p14:creationId xmlns:p14="http://schemas.microsoft.com/office/powerpoint/2010/main" val="482108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11957159" y="3456365"/>
            <a:ext cx="18888404" cy="25164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25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520" y="16787011"/>
            <a:ext cx="42803763" cy="13472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3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13" y="4202343"/>
            <a:ext cx="5654713" cy="8462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6" y="12183110"/>
            <a:ext cx="4398620" cy="658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9716284" y="7697332"/>
            <a:ext cx="3176547" cy="47539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23" y="4202339"/>
            <a:ext cx="4555677" cy="6817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3822343" y="1688246"/>
            <a:ext cx="3176547" cy="4753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258123" y="9767988"/>
            <a:ext cx="2129048" cy="318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9099561" y="3043252"/>
            <a:ext cx="1817423" cy="271991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545530"/>
            <a:ext cx="42803763" cy="26944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8017075" y="20740711"/>
            <a:ext cx="3523692" cy="5273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251" y="5030804"/>
            <a:ext cx="2724832" cy="4077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35" y="17773938"/>
            <a:ext cx="4365156" cy="6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2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03" userDrawn="1">
          <p15:clr>
            <a:srgbClr val="FBAE40"/>
          </p15:clr>
        </p15:guide>
        <p15:guide id="2" pos="13482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828740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46" y="577549"/>
            <a:ext cx="40631265" cy="3387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589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242862" y="5292807"/>
            <a:ext cx="12501167" cy="25269479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/>
          </a:p>
        </p:txBody>
      </p:sp>
      <p:sp>
        <p:nvSpPr>
          <p:cNvPr id="4" name="Rounded Rectangle 3"/>
          <p:cNvSpPr/>
          <p:nvPr userDrawn="1"/>
        </p:nvSpPr>
        <p:spPr>
          <a:xfrm>
            <a:off x="1867514" y="6302682"/>
            <a:ext cx="540201" cy="23457669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10333136" y="6370922"/>
            <a:ext cx="3207931" cy="2405423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1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2498656" y="8173384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4301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2498656" y="10970283"/>
            <a:ext cx="7836993" cy="1416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4301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4301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2532096" y="27510590"/>
            <a:ext cx="7836122" cy="7541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30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430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2532098" y="22684859"/>
            <a:ext cx="9539902" cy="27394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8601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0122008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34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3A28-E4A8-0844-95BA-7BB824B33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0471" y="5249645"/>
            <a:ext cx="32102822" cy="11167557"/>
          </a:xfrm>
        </p:spPr>
        <p:txBody>
          <a:bodyPr anchor="b"/>
          <a:lstStyle>
            <a:lvl1pPr algn="ctr">
              <a:defRPr sz="210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8C711-652D-6B44-BFE1-5261D11ED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471" y="16847866"/>
            <a:ext cx="32102822" cy="7744520"/>
          </a:xfrm>
        </p:spPr>
        <p:txBody>
          <a:bodyPr/>
          <a:lstStyle>
            <a:lvl1pPr marL="0" indent="0" algn="ctr">
              <a:buNone/>
              <a:defRPr sz="8426"/>
            </a:lvl1pPr>
            <a:lvl2pPr marL="1605138" indent="0" algn="ctr">
              <a:buNone/>
              <a:defRPr sz="7022"/>
            </a:lvl2pPr>
            <a:lvl3pPr marL="3210276" indent="0" algn="ctr">
              <a:buNone/>
              <a:defRPr sz="6319"/>
            </a:lvl3pPr>
            <a:lvl4pPr marL="4815413" indent="0" algn="ctr">
              <a:buNone/>
              <a:defRPr sz="5617"/>
            </a:lvl4pPr>
            <a:lvl5pPr marL="6420551" indent="0" algn="ctr">
              <a:buNone/>
              <a:defRPr sz="5617"/>
            </a:lvl5pPr>
            <a:lvl6pPr marL="8025689" indent="0" algn="ctr">
              <a:buNone/>
              <a:defRPr sz="5617"/>
            </a:lvl6pPr>
            <a:lvl7pPr marL="9630827" indent="0" algn="ctr">
              <a:buNone/>
              <a:defRPr sz="5617"/>
            </a:lvl7pPr>
            <a:lvl8pPr marL="11235964" indent="0" algn="ctr">
              <a:buNone/>
              <a:defRPr sz="5617"/>
            </a:lvl8pPr>
            <a:lvl9pPr marL="12841102" indent="0" algn="ctr">
              <a:buNone/>
              <a:defRPr sz="561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30906-A2C3-DB4D-BDC5-1806BBF9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715CF-6699-A742-BF69-0630E77E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A9DB3-F874-3745-8ED2-3339736E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E168-A477-884A-B169-74F88703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145FD-0D28-F941-B276-AC4375813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23AED-8502-7142-B854-16871B40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B940C-6972-734A-A141-C3D89A66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8B87-E9A9-2743-90B2-DCD7E43A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88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D675-E9B1-4F43-8FB6-0EE2723E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65" y="7996985"/>
            <a:ext cx="36918246" cy="13343149"/>
          </a:xfrm>
        </p:spPr>
        <p:txBody>
          <a:bodyPr anchor="b"/>
          <a:lstStyle>
            <a:lvl1pPr>
              <a:defRPr sz="210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EF06A-D721-5E4B-8E4C-E4DE4585C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0465" y="21466366"/>
            <a:ext cx="36918246" cy="7016847"/>
          </a:xfrm>
        </p:spPr>
        <p:txBody>
          <a:bodyPr/>
          <a:lstStyle>
            <a:lvl1pPr marL="0" indent="0">
              <a:buNone/>
              <a:defRPr sz="8426">
                <a:solidFill>
                  <a:schemeClr val="tx1">
                    <a:tint val="75000"/>
                  </a:schemeClr>
                </a:solidFill>
              </a:defRPr>
            </a:lvl1pPr>
            <a:lvl2pPr marL="1605138" indent="0">
              <a:buNone/>
              <a:defRPr sz="7022">
                <a:solidFill>
                  <a:schemeClr val="tx1">
                    <a:tint val="75000"/>
                  </a:schemeClr>
                </a:solidFill>
              </a:defRPr>
            </a:lvl2pPr>
            <a:lvl3pPr marL="3210276" indent="0">
              <a:buNone/>
              <a:defRPr sz="6319">
                <a:solidFill>
                  <a:schemeClr val="tx1">
                    <a:tint val="75000"/>
                  </a:schemeClr>
                </a:solidFill>
              </a:defRPr>
            </a:lvl3pPr>
            <a:lvl4pPr marL="4815413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4pPr>
            <a:lvl5pPr marL="6420551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5pPr>
            <a:lvl6pPr marL="8025689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6pPr>
            <a:lvl7pPr marL="9630827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7pPr>
            <a:lvl8pPr marL="11235964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8pPr>
            <a:lvl9pPr marL="12841102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3E6BF-B60D-CC4E-84E8-54C149B0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53252-6BCD-7A48-B6D9-D7E7B2E8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31B96-95AF-0D4C-A581-66797A50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6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1499296" y="1323075"/>
            <a:ext cx="1603003" cy="2399013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2195525" y="2476347"/>
            <a:ext cx="0" cy="296006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5827810" y="4317949"/>
            <a:ext cx="0" cy="277590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30882" y="7205591"/>
            <a:ext cx="0" cy="248714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1614275" y="4422612"/>
            <a:ext cx="3982344" cy="5959873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5717945" y="8553333"/>
            <a:ext cx="3111759" cy="4656977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571411" y="10623975"/>
            <a:ext cx="2255981" cy="337624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4138415" y="13962937"/>
            <a:ext cx="1603003" cy="2399013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4813796" y="2635913"/>
            <a:ext cx="2431930" cy="3639564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7069471" y="10792071"/>
            <a:ext cx="0" cy="21284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834646" y="15116210"/>
            <a:ext cx="0" cy="16960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1509005" y="12294901"/>
            <a:ext cx="0" cy="197821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28948" y="17678415"/>
            <a:ext cx="0" cy="143986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965024" y="15323053"/>
            <a:ext cx="3331750" cy="498621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25" dirty="0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351" y="2997423"/>
            <a:ext cx="33288878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14EB-F58A-1C49-A7FA-74AAE1DB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2E8F1-D693-9B47-9CC3-4F211F636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759" y="8539023"/>
            <a:ext cx="18191599" cy="20352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6B703-D187-1245-A823-B45E6EF48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669405" y="8539023"/>
            <a:ext cx="18191599" cy="20352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6CE8C-E82E-5849-8633-05C652BE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45254-A002-7C46-9B44-2A330D21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0ACD-3A29-3342-A396-013A0620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17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B8B9-750F-EC45-92D0-74724C52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334" y="1707807"/>
            <a:ext cx="36918246" cy="6200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C237-CC88-D945-9777-4EF670E06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8336" y="7863329"/>
            <a:ext cx="18107996" cy="3853696"/>
          </a:xfrm>
        </p:spPr>
        <p:txBody>
          <a:bodyPr anchor="b"/>
          <a:lstStyle>
            <a:lvl1pPr marL="0" indent="0">
              <a:buNone/>
              <a:defRPr sz="8426" b="1"/>
            </a:lvl1pPr>
            <a:lvl2pPr marL="1605138" indent="0">
              <a:buNone/>
              <a:defRPr sz="7022" b="1"/>
            </a:lvl2pPr>
            <a:lvl3pPr marL="3210276" indent="0">
              <a:buNone/>
              <a:defRPr sz="6319" b="1"/>
            </a:lvl3pPr>
            <a:lvl4pPr marL="4815413" indent="0">
              <a:buNone/>
              <a:defRPr sz="5617" b="1"/>
            </a:lvl4pPr>
            <a:lvl5pPr marL="6420551" indent="0">
              <a:buNone/>
              <a:defRPr sz="5617" b="1"/>
            </a:lvl5pPr>
            <a:lvl6pPr marL="8025689" indent="0">
              <a:buNone/>
              <a:defRPr sz="5617" b="1"/>
            </a:lvl6pPr>
            <a:lvl7pPr marL="9630827" indent="0">
              <a:buNone/>
              <a:defRPr sz="5617" b="1"/>
            </a:lvl7pPr>
            <a:lvl8pPr marL="11235964" indent="0">
              <a:buNone/>
              <a:defRPr sz="5617" b="1"/>
            </a:lvl8pPr>
            <a:lvl9pPr marL="12841102" indent="0">
              <a:buNone/>
              <a:defRPr sz="5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BCB57-80C0-2144-AF84-31290AB20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8336" y="11717024"/>
            <a:ext cx="18107996" cy="17233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C1B80-BFA9-A248-95C5-F0822CBA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669405" y="7863329"/>
            <a:ext cx="18197174" cy="3853696"/>
          </a:xfrm>
        </p:spPr>
        <p:txBody>
          <a:bodyPr anchor="b"/>
          <a:lstStyle>
            <a:lvl1pPr marL="0" indent="0">
              <a:buNone/>
              <a:defRPr sz="8426" b="1"/>
            </a:lvl1pPr>
            <a:lvl2pPr marL="1605138" indent="0">
              <a:buNone/>
              <a:defRPr sz="7022" b="1"/>
            </a:lvl2pPr>
            <a:lvl3pPr marL="3210276" indent="0">
              <a:buNone/>
              <a:defRPr sz="6319" b="1"/>
            </a:lvl3pPr>
            <a:lvl4pPr marL="4815413" indent="0">
              <a:buNone/>
              <a:defRPr sz="5617" b="1"/>
            </a:lvl4pPr>
            <a:lvl5pPr marL="6420551" indent="0">
              <a:buNone/>
              <a:defRPr sz="5617" b="1"/>
            </a:lvl5pPr>
            <a:lvl6pPr marL="8025689" indent="0">
              <a:buNone/>
              <a:defRPr sz="5617" b="1"/>
            </a:lvl6pPr>
            <a:lvl7pPr marL="9630827" indent="0">
              <a:buNone/>
              <a:defRPr sz="5617" b="1"/>
            </a:lvl7pPr>
            <a:lvl8pPr marL="11235964" indent="0">
              <a:buNone/>
              <a:defRPr sz="5617" b="1"/>
            </a:lvl8pPr>
            <a:lvl9pPr marL="12841102" indent="0">
              <a:buNone/>
              <a:defRPr sz="5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27194-627E-EC4A-AE60-D70B2A6E4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669405" y="11717024"/>
            <a:ext cx="18197174" cy="17233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A0936-9309-B347-93A7-0DF2CB3D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CE12B-4A7F-B842-8375-0E1AA7D2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9C8EA-510D-7A4A-A8DC-92C8BDB7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8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0C9C-A0E1-FD42-8F28-06B3657E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EE46B-5226-E645-A23E-859D1C3F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DEF2E-CA21-504F-8702-21776AB1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D9285-97F1-864B-8CCB-F3C8A9C3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9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14E1A-F0D9-D041-AF85-AFCF1386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E1DAB1-8D7C-C543-B916-E527A1FF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C5331-2FE4-D344-9D6D-D670A18C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21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1ED1-CE42-1348-BB27-0A39B122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336" y="2138468"/>
            <a:ext cx="13805326" cy="7484639"/>
          </a:xfrm>
        </p:spPr>
        <p:txBody>
          <a:bodyPr anchor="b"/>
          <a:lstStyle>
            <a:lvl1pPr>
              <a:defRPr sz="1123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E232C-00AF-3E4F-B8AE-917CC0AE6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7174" y="4618500"/>
            <a:ext cx="21669405" cy="22795478"/>
          </a:xfrm>
        </p:spPr>
        <p:txBody>
          <a:bodyPr/>
          <a:lstStyle>
            <a:lvl1pPr>
              <a:defRPr sz="11235"/>
            </a:lvl1pPr>
            <a:lvl2pPr>
              <a:defRPr sz="9830"/>
            </a:lvl2pPr>
            <a:lvl3pPr>
              <a:defRPr sz="8426"/>
            </a:lvl3pPr>
            <a:lvl4pPr>
              <a:defRPr sz="7022"/>
            </a:lvl4pPr>
            <a:lvl5pPr>
              <a:defRPr sz="7022"/>
            </a:lvl5pPr>
            <a:lvl6pPr>
              <a:defRPr sz="7022"/>
            </a:lvl6pPr>
            <a:lvl7pPr>
              <a:defRPr sz="7022"/>
            </a:lvl7pPr>
            <a:lvl8pPr>
              <a:defRPr sz="7022"/>
            </a:lvl8pPr>
            <a:lvl9pPr>
              <a:defRPr sz="7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8A9FB-6659-FC46-8676-EDB93DC5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8336" y="9623108"/>
            <a:ext cx="13805326" cy="17827997"/>
          </a:xfrm>
        </p:spPr>
        <p:txBody>
          <a:bodyPr/>
          <a:lstStyle>
            <a:lvl1pPr marL="0" indent="0">
              <a:buNone/>
              <a:defRPr sz="5617"/>
            </a:lvl1pPr>
            <a:lvl2pPr marL="1605138" indent="0">
              <a:buNone/>
              <a:defRPr sz="4915"/>
            </a:lvl2pPr>
            <a:lvl3pPr marL="3210276" indent="0">
              <a:buNone/>
              <a:defRPr sz="4213"/>
            </a:lvl3pPr>
            <a:lvl4pPr marL="4815413" indent="0">
              <a:buNone/>
              <a:defRPr sz="3511"/>
            </a:lvl4pPr>
            <a:lvl5pPr marL="6420551" indent="0">
              <a:buNone/>
              <a:defRPr sz="3511"/>
            </a:lvl5pPr>
            <a:lvl6pPr marL="8025689" indent="0">
              <a:buNone/>
              <a:defRPr sz="3511"/>
            </a:lvl6pPr>
            <a:lvl7pPr marL="9630827" indent="0">
              <a:buNone/>
              <a:defRPr sz="3511"/>
            </a:lvl7pPr>
            <a:lvl8pPr marL="11235964" indent="0">
              <a:buNone/>
              <a:defRPr sz="3511"/>
            </a:lvl8pPr>
            <a:lvl9pPr marL="12841102" indent="0">
              <a:buNone/>
              <a:defRPr sz="35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91AD8-30AD-524C-B1E7-B5E5E70A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9EEE4-2499-4747-BE35-FAFA6CAB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A41EF-DAC8-F148-8623-D4B4B02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21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45C6-399D-1244-B265-02D0E7BA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336" y="2138468"/>
            <a:ext cx="13805326" cy="7484639"/>
          </a:xfrm>
        </p:spPr>
        <p:txBody>
          <a:bodyPr anchor="b"/>
          <a:lstStyle>
            <a:lvl1pPr>
              <a:defRPr sz="1123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F4B7D-7CFA-6449-A26D-58AFBCD1A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197174" y="4618500"/>
            <a:ext cx="21669405" cy="22795478"/>
          </a:xfrm>
        </p:spPr>
        <p:txBody>
          <a:bodyPr/>
          <a:lstStyle>
            <a:lvl1pPr marL="0" indent="0">
              <a:buNone/>
              <a:defRPr sz="11235"/>
            </a:lvl1pPr>
            <a:lvl2pPr marL="1605138" indent="0">
              <a:buNone/>
              <a:defRPr sz="9830"/>
            </a:lvl2pPr>
            <a:lvl3pPr marL="3210276" indent="0">
              <a:buNone/>
              <a:defRPr sz="8426"/>
            </a:lvl3pPr>
            <a:lvl4pPr marL="4815413" indent="0">
              <a:buNone/>
              <a:defRPr sz="7022"/>
            </a:lvl4pPr>
            <a:lvl5pPr marL="6420551" indent="0">
              <a:buNone/>
              <a:defRPr sz="7022"/>
            </a:lvl5pPr>
            <a:lvl6pPr marL="8025689" indent="0">
              <a:buNone/>
              <a:defRPr sz="7022"/>
            </a:lvl6pPr>
            <a:lvl7pPr marL="9630827" indent="0">
              <a:buNone/>
              <a:defRPr sz="7022"/>
            </a:lvl7pPr>
            <a:lvl8pPr marL="11235964" indent="0">
              <a:buNone/>
              <a:defRPr sz="7022"/>
            </a:lvl8pPr>
            <a:lvl9pPr marL="12841102" indent="0">
              <a:buNone/>
              <a:defRPr sz="7022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CF89C-2D65-C34B-A50A-C7FAFE9BE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8336" y="9623108"/>
            <a:ext cx="13805326" cy="17827997"/>
          </a:xfrm>
        </p:spPr>
        <p:txBody>
          <a:bodyPr/>
          <a:lstStyle>
            <a:lvl1pPr marL="0" indent="0">
              <a:buNone/>
              <a:defRPr sz="5617"/>
            </a:lvl1pPr>
            <a:lvl2pPr marL="1605138" indent="0">
              <a:buNone/>
              <a:defRPr sz="4915"/>
            </a:lvl2pPr>
            <a:lvl3pPr marL="3210276" indent="0">
              <a:buNone/>
              <a:defRPr sz="4213"/>
            </a:lvl3pPr>
            <a:lvl4pPr marL="4815413" indent="0">
              <a:buNone/>
              <a:defRPr sz="3511"/>
            </a:lvl4pPr>
            <a:lvl5pPr marL="6420551" indent="0">
              <a:buNone/>
              <a:defRPr sz="3511"/>
            </a:lvl5pPr>
            <a:lvl6pPr marL="8025689" indent="0">
              <a:buNone/>
              <a:defRPr sz="3511"/>
            </a:lvl6pPr>
            <a:lvl7pPr marL="9630827" indent="0">
              <a:buNone/>
              <a:defRPr sz="3511"/>
            </a:lvl7pPr>
            <a:lvl8pPr marL="11235964" indent="0">
              <a:buNone/>
              <a:defRPr sz="3511"/>
            </a:lvl8pPr>
            <a:lvl9pPr marL="12841102" indent="0">
              <a:buNone/>
              <a:defRPr sz="35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F84E-95AE-3C44-A457-6E67C179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E700B-920A-D840-B744-5D1086CF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E04BA-9C80-264B-81EC-0C2A4A7F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04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13FA-A238-784A-8CB2-E536DE7F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FF743-8D44-EC47-924E-59A27C464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57D6C-21CB-5F41-9D80-2CCAB093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84177-ACAE-1C4E-9406-1180398F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D830D-D3CB-F744-90C9-159D98E1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341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9A7CF-5DE9-784F-85E2-BE0650878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0631443" y="1707805"/>
            <a:ext cx="9229561" cy="271837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CDF29-78AF-C642-A478-D6269B397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42759" y="1707805"/>
            <a:ext cx="27153637" cy="271837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1D981-3808-014B-8B41-D45BC77F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8AFA-7AB4-3D43-A600-E50EA601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CBB00-6E23-F24C-B652-F9965EF4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428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0"/>
            <a:ext cx="1436180" cy="3207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25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1369" y="2997423"/>
            <a:ext cx="35098861" cy="338753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58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2146252" y="834338"/>
            <a:ext cx="2740301" cy="4101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1802172" y="7840858"/>
            <a:ext cx="1090734" cy="163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3528255" y="4954335"/>
            <a:ext cx="1911852" cy="286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6" y="1444920"/>
            <a:ext cx="461580" cy="3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1" y="5615319"/>
            <a:ext cx="623424" cy="51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6714735" y="715635"/>
            <a:ext cx="835200" cy="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  <p:sldLayoutId id="2147485723" r:id="rId4"/>
  </p:sldLayoutIdLst>
  <p:txStyles>
    <p:titleStyle>
      <a:lvl1pPr algn="l" defTabSz="2808929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32" indent="-702232" algn="l" defTabSz="2808929" rtl="0" eaLnBrk="1" latinLnBrk="0" hangingPunct="1">
        <a:lnSpc>
          <a:spcPct val="90000"/>
        </a:lnSpc>
        <a:spcBef>
          <a:spcPts val="3073"/>
        </a:spcBef>
        <a:buFont typeface="Arial" panose="020B0604020202020204" pitchFamily="34" charset="0"/>
        <a:buChar char="•"/>
        <a:defRPr sz="8601" kern="1200">
          <a:solidFill>
            <a:schemeClr val="tx1"/>
          </a:solidFill>
          <a:latin typeface="+mn-lt"/>
          <a:ea typeface="+mn-ea"/>
          <a:cs typeface="+mn-cs"/>
        </a:defRPr>
      </a:lvl1pPr>
      <a:lvl2pPr marL="2106697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16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626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091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554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02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483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7948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466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8929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39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7858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322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678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251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5717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5" r:id="rId15"/>
    <p:sldLayoutId id="2147483700" r:id="rId16"/>
    <p:sldLayoutId id="2147483701" r:id="rId17"/>
    <p:sldLayoutId id="2147483709" r:id="rId18"/>
    <p:sldLayoutId id="2147483707" r:id="rId19"/>
    <p:sldLayoutId id="2147483706" r:id="rId20"/>
    <p:sldLayoutId id="2147483702" r:id="rId21"/>
    <p:sldLayoutId id="2147483703" r:id="rId22"/>
    <p:sldLayoutId id="2147483708" r:id="rId23"/>
    <p:sldLayoutId id="2147483693" r:id="rId24"/>
    <p:sldLayoutId id="2147483656" r:id="rId25"/>
    <p:sldLayoutId id="2147483687" r:id="rId26"/>
    <p:sldLayoutId id="2147484195" r:id="rId27"/>
    <p:sldLayoutId id="2147484196" r:id="rId28"/>
    <p:sldLayoutId id="2147484488" r:id="rId29"/>
  </p:sldLayoutIdLst>
  <p:txStyles>
    <p:titleStyle>
      <a:lvl1pPr algn="l" defTabSz="2808929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32" indent="-702232" algn="l" defTabSz="2808929" rtl="0" eaLnBrk="1" latinLnBrk="0" hangingPunct="1">
        <a:lnSpc>
          <a:spcPct val="90000"/>
        </a:lnSpc>
        <a:spcBef>
          <a:spcPts val="3073"/>
        </a:spcBef>
        <a:buFont typeface="Arial" panose="020B0604020202020204" pitchFamily="34" charset="0"/>
        <a:buChar char="•"/>
        <a:defRPr sz="8601" kern="1200">
          <a:solidFill>
            <a:schemeClr val="tx1"/>
          </a:solidFill>
          <a:latin typeface="+mn-lt"/>
          <a:ea typeface="+mn-ea"/>
          <a:cs typeface="+mn-cs"/>
        </a:defRPr>
      </a:lvl1pPr>
      <a:lvl2pPr marL="2106697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16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626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091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554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02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483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7948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466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8929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39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7858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322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678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251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5717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  <p:sldLayoutId id="2147484208" r:id="rId13"/>
    <p:sldLayoutId id="2147484209" r:id="rId14"/>
    <p:sldLayoutId id="2147484210" r:id="rId15"/>
    <p:sldLayoutId id="2147484211" r:id="rId16"/>
    <p:sldLayoutId id="2147484212" r:id="rId17"/>
    <p:sldLayoutId id="2147484213" r:id="rId18"/>
    <p:sldLayoutId id="2147484214" r:id="rId19"/>
    <p:sldLayoutId id="2147484215" r:id="rId20"/>
    <p:sldLayoutId id="2147484216" r:id="rId21"/>
    <p:sldLayoutId id="2147484217" r:id="rId22"/>
    <p:sldLayoutId id="2147484218" r:id="rId23"/>
    <p:sldLayoutId id="2147484219" r:id="rId24"/>
    <p:sldLayoutId id="2147484220" r:id="rId25"/>
    <p:sldLayoutId id="2147484221" r:id="rId26"/>
    <p:sldLayoutId id="2147484919" r:id="rId27"/>
    <p:sldLayoutId id="2147484920" r:id="rId28"/>
    <p:sldLayoutId id="2147484921" r:id="rId29"/>
    <p:sldLayoutId id="2147484922" r:id="rId30"/>
    <p:sldLayoutId id="2147484923" r:id="rId31"/>
    <p:sldLayoutId id="2147484924" r:id="rId32"/>
    <p:sldLayoutId id="2147484925" r:id="rId33"/>
    <p:sldLayoutId id="2147484926" r:id="rId34"/>
    <p:sldLayoutId id="2147484927" r:id="rId35"/>
    <p:sldLayoutId id="2147484928" r:id="rId36"/>
    <p:sldLayoutId id="2147484929" r:id="rId37"/>
    <p:sldLayoutId id="2147484930" r:id="rId38"/>
    <p:sldLayoutId id="2147484931" r:id="rId39"/>
    <p:sldLayoutId id="2147484932" r:id="rId40"/>
    <p:sldLayoutId id="2147484933" r:id="rId41"/>
    <p:sldLayoutId id="2147484934" r:id="rId42"/>
    <p:sldLayoutId id="2147484935" r:id="rId43"/>
    <p:sldLayoutId id="2147484936" r:id="rId44"/>
    <p:sldLayoutId id="2147484937" r:id="rId45"/>
    <p:sldLayoutId id="2147484938" r:id="rId46"/>
    <p:sldLayoutId id="2147484939" r:id="rId47"/>
    <p:sldLayoutId id="2147484940" r:id="rId48"/>
    <p:sldLayoutId id="2147484941" r:id="rId49"/>
    <p:sldLayoutId id="2147484942" r:id="rId50"/>
    <p:sldLayoutId id="2147484943" r:id="rId51"/>
    <p:sldLayoutId id="2147484944" r:id="rId52"/>
    <p:sldLayoutId id="2147485722" r:id="rId53"/>
  </p:sldLayoutIdLst>
  <p:txStyles>
    <p:titleStyle>
      <a:lvl1pPr algn="l" defTabSz="2808929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32" indent="-702232" algn="l" defTabSz="2808929" rtl="0" eaLnBrk="1" latinLnBrk="0" hangingPunct="1">
        <a:lnSpc>
          <a:spcPct val="90000"/>
        </a:lnSpc>
        <a:spcBef>
          <a:spcPts val="3073"/>
        </a:spcBef>
        <a:buFont typeface="Arial" panose="020B0604020202020204" pitchFamily="34" charset="0"/>
        <a:buChar char="•"/>
        <a:defRPr sz="8601" kern="1200">
          <a:solidFill>
            <a:schemeClr val="tx1"/>
          </a:solidFill>
          <a:latin typeface="+mn-lt"/>
          <a:ea typeface="+mn-ea"/>
          <a:cs typeface="+mn-cs"/>
        </a:defRPr>
      </a:lvl1pPr>
      <a:lvl2pPr marL="2106697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16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626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091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554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020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483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7948" indent="-702232" algn="l" defTabSz="2808929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466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8929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39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7858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322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6785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251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5717" algn="l" defTabSz="2808929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1CB07-6D15-9E42-8391-7731B26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759" y="1707807"/>
            <a:ext cx="36918246" cy="62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56F4-1F7B-974B-B32C-6569C5A81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2759" y="8539023"/>
            <a:ext cx="36918246" cy="2035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C511B-C299-C846-8AD9-6F94DF610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2759" y="29730652"/>
            <a:ext cx="9630847" cy="1707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A3B1-2861-EF4F-B6CC-1476D1E6A3E8}" type="datetimeFigureOut">
              <a:rPr lang="en-US" smtClean="0"/>
              <a:t>6/25/20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8C02D-8B08-2241-B63C-D047CBE12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78747" y="29730652"/>
            <a:ext cx="14446270" cy="1707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947AE-2564-BE43-9DF3-F1896430E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230157" y="29730652"/>
            <a:ext cx="9630847" cy="1707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C9611-F366-1D43-A9FB-D6DE92356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1" r:id="rId1"/>
    <p:sldLayoutId id="2147485752" r:id="rId2"/>
    <p:sldLayoutId id="2147485753" r:id="rId3"/>
    <p:sldLayoutId id="2147485754" r:id="rId4"/>
    <p:sldLayoutId id="2147485755" r:id="rId5"/>
    <p:sldLayoutId id="2147485756" r:id="rId6"/>
    <p:sldLayoutId id="2147485757" r:id="rId7"/>
    <p:sldLayoutId id="2147485758" r:id="rId8"/>
    <p:sldLayoutId id="2147485759" r:id="rId9"/>
    <p:sldLayoutId id="2147485760" r:id="rId10"/>
    <p:sldLayoutId id="2147485761" r:id="rId11"/>
    <p:sldLayoutId id="2147485762" r:id="rId12"/>
  </p:sldLayoutIdLst>
  <p:txStyles>
    <p:titleStyle>
      <a:lvl1pPr algn="l" defTabSz="3210276" rtl="0" eaLnBrk="1" latinLnBrk="0" hangingPunct="1">
        <a:lnSpc>
          <a:spcPct val="90000"/>
        </a:lnSpc>
        <a:spcBef>
          <a:spcPct val="0"/>
        </a:spcBef>
        <a:buNone/>
        <a:defRPr sz="154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2569" indent="-802569" algn="l" defTabSz="3210276" rtl="0" eaLnBrk="1" latinLnBrk="0" hangingPunct="1">
        <a:lnSpc>
          <a:spcPct val="90000"/>
        </a:lnSpc>
        <a:spcBef>
          <a:spcPts val="3511"/>
        </a:spcBef>
        <a:buFont typeface="Arial" panose="020B0604020202020204" pitchFamily="34" charset="0"/>
        <a:buChar char="•"/>
        <a:defRPr sz="9830" kern="1200">
          <a:solidFill>
            <a:schemeClr val="tx1"/>
          </a:solidFill>
          <a:latin typeface="+mn-lt"/>
          <a:ea typeface="+mn-ea"/>
          <a:cs typeface="+mn-cs"/>
        </a:defRPr>
      </a:lvl1pPr>
      <a:lvl2pPr marL="2407707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8426" kern="1200">
          <a:solidFill>
            <a:schemeClr val="tx1"/>
          </a:solidFill>
          <a:latin typeface="+mn-lt"/>
          <a:ea typeface="+mn-ea"/>
          <a:cs typeface="+mn-cs"/>
        </a:defRPr>
      </a:lvl2pPr>
      <a:lvl3pPr marL="4012844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7022" kern="1200">
          <a:solidFill>
            <a:schemeClr val="tx1"/>
          </a:solidFill>
          <a:latin typeface="+mn-lt"/>
          <a:ea typeface="+mn-ea"/>
          <a:cs typeface="+mn-cs"/>
        </a:defRPr>
      </a:lvl3pPr>
      <a:lvl4pPr marL="5617982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4pPr>
      <a:lvl5pPr marL="7223120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5pPr>
      <a:lvl6pPr marL="8828258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6pPr>
      <a:lvl7pPr marL="10433395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7pPr>
      <a:lvl8pPr marL="12038533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8pPr>
      <a:lvl9pPr marL="13643671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1pPr>
      <a:lvl2pPr marL="1605138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2pPr>
      <a:lvl3pPr marL="3210276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3pPr>
      <a:lvl4pPr marL="4815413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4pPr>
      <a:lvl5pPr marL="6420551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5pPr>
      <a:lvl6pPr marL="8025689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6pPr>
      <a:lvl7pPr marL="9630827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7pPr>
      <a:lvl8pPr marL="11235964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8pPr>
      <a:lvl9pPr marL="12841102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ounded Rectangle 30">
            <a:extLst>
              <a:ext uri="{FF2B5EF4-FFF2-40B4-BE49-F238E27FC236}">
                <a16:creationId xmlns:a16="http://schemas.microsoft.com/office/drawing/2014/main" id="{079F4D5E-CDAD-BB4A-A9AF-0BB4385D64DF}"/>
              </a:ext>
            </a:extLst>
          </p:cNvPr>
          <p:cNvSpPr/>
          <p:nvPr/>
        </p:nvSpPr>
        <p:spPr>
          <a:xfrm rot="16200000">
            <a:off x="3780928" y="19129814"/>
            <a:ext cx="8173824" cy="1327055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6000" dirty="0"/>
          </a:p>
        </p:txBody>
      </p:sp>
      <p:sp>
        <p:nvSpPr>
          <p:cNvPr id="155" name="Rounded Rectangle 30">
            <a:extLst>
              <a:ext uri="{FF2B5EF4-FFF2-40B4-BE49-F238E27FC236}">
                <a16:creationId xmlns:a16="http://schemas.microsoft.com/office/drawing/2014/main" id="{BE0403C8-25A4-AD49-8B51-92B1B2B3E7EA}"/>
              </a:ext>
            </a:extLst>
          </p:cNvPr>
          <p:cNvSpPr/>
          <p:nvPr/>
        </p:nvSpPr>
        <p:spPr>
          <a:xfrm rot="16176243">
            <a:off x="5221240" y="10873356"/>
            <a:ext cx="5533467" cy="1342660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56" name="Rounded Rectangle 30">
            <a:extLst>
              <a:ext uri="{FF2B5EF4-FFF2-40B4-BE49-F238E27FC236}">
                <a16:creationId xmlns:a16="http://schemas.microsoft.com/office/drawing/2014/main" id="{9E8D293D-6764-E344-9A35-00D2B4FDF2BF}"/>
              </a:ext>
            </a:extLst>
          </p:cNvPr>
          <p:cNvSpPr/>
          <p:nvPr/>
        </p:nvSpPr>
        <p:spPr>
          <a:xfrm rot="16176243">
            <a:off x="3866070" y="2156777"/>
            <a:ext cx="8306601" cy="1438550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40" name="Rounded Rectangle 30">
            <a:extLst>
              <a:ext uri="{FF2B5EF4-FFF2-40B4-BE49-F238E27FC236}">
                <a16:creationId xmlns:a16="http://schemas.microsoft.com/office/drawing/2014/main" id="{D1488F57-2DC3-1A46-9D7C-6A720C99CB40}"/>
              </a:ext>
            </a:extLst>
          </p:cNvPr>
          <p:cNvSpPr/>
          <p:nvPr/>
        </p:nvSpPr>
        <p:spPr>
          <a:xfrm rot="16200000">
            <a:off x="33001458" y="1843142"/>
            <a:ext cx="6001643" cy="133316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vert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5400" dirty="0"/>
          </a:p>
        </p:txBody>
      </p:sp>
      <p:sp>
        <p:nvSpPr>
          <p:cNvPr id="137" name="Rounded Rectangle 30">
            <a:extLst>
              <a:ext uri="{FF2B5EF4-FFF2-40B4-BE49-F238E27FC236}">
                <a16:creationId xmlns:a16="http://schemas.microsoft.com/office/drawing/2014/main" id="{5FA78D9C-6EA3-7E45-8BE1-F95EB7A36E13}"/>
              </a:ext>
            </a:extLst>
          </p:cNvPr>
          <p:cNvSpPr/>
          <p:nvPr/>
        </p:nvSpPr>
        <p:spPr>
          <a:xfrm rot="16200000">
            <a:off x="33001454" y="20330456"/>
            <a:ext cx="6001645" cy="133316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alpha val="41000"/>
            </a:schemeClr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vert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5400" dirty="0"/>
          </a:p>
        </p:txBody>
      </p:sp>
      <p:sp>
        <p:nvSpPr>
          <p:cNvPr id="167" name="텍스트 개체 틀 166">
            <a:extLst>
              <a:ext uri="{FF2B5EF4-FFF2-40B4-BE49-F238E27FC236}">
                <a16:creationId xmlns:a16="http://schemas.microsoft.com/office/drawing/2014/main" id="{7EBC5DB0-D934-42C8-9FC0-2CD9B896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4559" y="-379540"/>
            <a:ext cx="35890031" cy="3685366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8582" dirty="0"/>
          </a:p>
          <a:p>
            <a:pPr algn="ctr"/>
            <a:endParaRPr lang="en-US" sz="8582" dirty="0"/>
          </a:p>
          <a:p>
            <a:pPr algn="ctr">
              <a:spcBef>
                <a:spcPts val="511"/>
              </a:spcBef>
            </a:pPr>
            <a:r>
              <a:rPr lang="en-US" sz="8600" b="1" dirty="0"/>
              <a:t>The patient-provider relationship and transition from adolescent to adult focused HIV care: </a:t>
            </a:r>
          </a:p>
          <a:p>
            <a:pPr algn="ctr">
              <a:spcBef>
                <a:spcPts val="511"/>
              </a:spcBef>
            </a:pPr>
            <a:r>
              <a:rPr lang="en-US" sz="8600" b="1" dirty="0"/>
              <a:t>An international qualitative metasynthesis</a:t>
            </a:r>
            <a:endParaRPr lang="en-US" sz="8600" dirty="0"/>
          </a:p>
          <a:p>
            <a:pPr algn="ctr"/>
            <a:endParaRPr lang="en-US" altLang="ko-K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DAAEB-2D66-D845-878A-E2D85D941DDA}"/>
              </a:ext>
            </a:extLst>
          </p:cNvPr>
          <p:cNvSpPr/>
          <p:nvPr/>
        </p:nvSpPr>
        <p:spPr>
          <a:xfrm>
            <a:off x="2402089" y="15173648"/>
            <a:ext cx="119832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What are the common themes around the patient-provider relationship during HCT? </a:t>
            </a:r>
          </a:p>
          <a:p>
            <a:endParaRPr lang="en-US" sz="48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What strategies are identified to support the development of trusting-relationships to promote engagement and retention in care?</a:t>
            </a:r>
            <a:endParaRPr lang="en-US" sz="4800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AAACA-BA7A-F044-8D1B-D528498F4DEE}"/>
              </a:ext>
            </a:extLst>
          </p:cNvPr>
          <p:cNvSpPr txBox="1"/>
          <p:nvPr/>
        </p:nvSpPr>
        <p:spPr>
          <a:xfrm>
            <a:off x="4752973" y="13695382"/>
            <a:ext cx="6864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E9749-B981-1F4C-914D-189454BEE87C}"/>
              </a:ext>
            </a:extLst>
          </p:cNvPr>
          <p:cNvSpPr/>
          <p:nvPr/>
        </p:nvSpPr>
        <p:spPr>
          <a:xfrm>
            <a:off x="2173441" y="21846633"/>
            <a:ext cx="1224315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Qualitative studies from PubMed, </a:t>
            </a:r>
          </a:p>
          <a:p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      CINAHL and EBSCO</a:t>
            </a:r>
          </a:p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Published:  Jan 2008 - Jan 2020</a:t>
            </a:r>
          </a:p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ea typeface="Times New Roman" panose="02020603050405020304" pitchFamily="18" charset="0"/>
              </a:rPr>
              <a:t>Search terms: HIV, adolescence, engagement in care and transition</a:t>
            </a:r>
          </a:p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</a:rPr>
              <a:t>Quality extraction</a:t>
            </a:r>
          </a:p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</a:rPr>
              <a:t>Text data analyzed using team based thematic synthesis techniques </a:t>
            </a:r>
          </a:p>
          <a:p>
            <a:pPr marL="743121" indent="-743121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ea typeface="Calibri" panose="020F0502020204030204" pitchFamily="34" charset="0"/>
              </a:rPr>
              <a:t>New themes derived and reviewed by research team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10AC02-8EF6-E349-A7E4-A1847BB69E6F}"/>
              </a:ext>
            </a:extLst>
          </p:cNvPr>
          <p:cNvSpPr txBox="1"/>
          <p:nvPr/>
        </p:nvSpPr>
        <p:spPr>
          <a:xfrm>
            <a:off x="4862917" y="20446793"/>
            <a:ext cx="60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588A8-8B56-4844-81DC-977F32BC501F}"/>
              </a:ext>
            </a:extLst>
          </p:cNvPr>
          <p:cNvSpPr/>
          <p:nvPr/>
        </p:nvSpPr>
        <p:spPr>
          <a:xfrm>
            <a:off x="19444583" y="3946354"/>
            <a:ext cx="28582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Results</a:t>
            </a:r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217E1-89F1-A04C-B786-A2A9D6304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6" y="1287050"/>
            <a:ext cx="3469639" cy="1715707"/>
          </a:xfrm>
          <a:prstGeom prst="rect">
            <a:avLst/>
          </a:prstGeom>
        </p:spPr>
      </p:pic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C8F0A1FD-4ACA-444D-8A9F-E75512BF7A06}"/>
              </a:ext>
            </a:extLst>
          </p:cNvPr>
          <p:cNvSpPr/>
          <p:nvPr/>
        </p:nvSpPr>
        <p:spPr>
          <a:xfrm>
            <a:off x="1060541" y="30177138"/>
            <a:ext cx="41362557" cy="2025789"/>
          </a:xfrm>
          <a:prstGeom prst="round2DiagRect">
            <a:avLst>
              <a:gd name="adj1" fmla="val 16667"/>
              <a:gd name="adj2" fmla="val 23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r>
              <a:rPr lang="en-US" sz="3600" b="1" dirty="0"/>
              <a:t>References</a:t>
            </a:r>
            <a:r>
              <a:rPr lang="en-US" sz="3600" dirty="0"/>
              <a:t>: DeSouza et al., 2019; Fair et al., 2012; Fair et al., 2010; Hussen et al., 2019; Machado et al., 2016; Masese et al., 2019; Newman et al., 2016; Philbin, Tanner, Chambers, et al., 2017; Philbin, Tanner, Ma, et al., 2017; Pinzon-Iregui et al., 2017; Sharma et al., 2014; Silva-Suarezet al., 2015; "Survival of HIV-positive patients starting antiretroviral therapy between 1996 and 2013: a collaborative analysis of cohort studies," 2017; Verma &amp; Sahay, 2019; Vijayan et al., 2009</a:t>
            </a:r>
            <a:endParaRPr lang="en-US" sz="3600" dirty="0">
              <a:effectLst/>
            </a:endParaRPr>
          </a:p>
        </p:txBody>
      </p:sp>
      <p:sp>
        <p:nvSpPr>
          <p:cNvPr id="138" name="Rounded Rectangle 30">
            <a:extLst>
              <a:ext uri="{FF2B5EF4-FFF2-40B4-BE49-F238E27FC236}">
                <a16:creationId xmlns:a16="http://schemas.microsoft.com/office/drawing/2014/main" id="{F7BD29FE-2621-9C40-BF75-DCC74FA6496A}"/>
              </a:ext>
            </a:extLst>
          </p:cNvPr>
          <p:cNvSpPr/>
          <p:nvPr/>
        </p:nvSpPr>
        <p:spPr>
          <a:xfrm rot="16200000">
            <a:off x="33001457" y="14168018"/>
            <a:ext cx="6001643" cy="13331629"/>
          </a:xfrm>
          <a:prstGeom prst="round2DiagRect">
            <a:avLst>
              <a:gd name="adj1" fmla="val 48267"/>
              <a:gd name="adj2" fmla="val 0"/>
            </a:avLst>
          </a:pr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vert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5400" dirty="0"/>
          </a:p>
        </p:txBody>
      </p:sp>
      <p:sp>
        <p:nvSpPr>
          <p:cNvPr id="139" name="Rounded Rectangle 30">
            <a:extLst>
              <a:ext uri="{FF2B5EF4-FFF2-40B4-BE49-F238E27FC236}">
                <a16:creationId xmlns:a16="http://schemas.microsoft.com/office/drawing/2014/main" id="{A0EEFE97-D77B-764C-BFDF-DA8CD90BA7CC}"/>
              </a:ext>
            </a:extLst>
          </p:cNvPr>
          <p:cNvSpPr/>
          <p:nvPr/>
        </p:nvSpPr>
        <p:spPr>
          <a:xfrm rot="16200000">
            <a:off x="33001456" y="8005582"/>
            <a:ext cx="6001643" cy="1333162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vert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0D489-FFAF-E444-AA47-60ED1EFC3ADE}"/>
              </a:ext>
            </a:extLst>
          </p:cNvPr>
          <p:cNvSpPr txBox="1"/>
          <p:nvPr/>
        </p:nvSpPr>
        <p:spPr>
          <a:xfrm>
            <a:off x="3977274" y="3684521"/>
            <a:ext cx="7642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15D79-A56F-4D4B-A5FB-F05CDF1BE2EF}"/>
              </a:ext>
            </a:extLst>
          </p:cNvPr>
          <p:cNvSpPr/>
          <p:nvPr/>
        </p:nvSpPr>
        <p:spPr>
          <a:xfrm>
            <a:off x="1453496" y="5699536"/>
            <a:ext cx="13459350" cy="70382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594497" indent="-594497">
              <a:buFont typeface="Arial" panose="020B0604020202020204" pitchFamily="34" charset="0"/>
              <a:buChar char="•"/>
            </a:pPr>
            <a:r>
              <a:rPr lang="en-US" sz="4800" dirty="0">
                <a:ln w="6350">
                  <a:noFill/>
                </a:ln>
                <a:solidFill>
                  <a:srgbClr val="002060"/>
                </a:solidFill>
                <a:ea typeface="Times New Roman" panose="02020603050405020304" pitchFamily="18" charset="0"/>
              </a:rPr>
              <a:t>~ 5 million adolescents living with HIV           (ALWH) globally</a:t>
            </a:r>
          </a:p>
          <a:p>
            <a:pPr marL="594497" indent="-594497">
              <a:buFont typeface="Arial" panose="020B0604020202020204" pitchFamily="34" charset="0"/>
              <a:buChar char="•"/>
            </a:pPr>
            <a:r>
              <a:rPr lang="en-US" sz="4800" dirty="0">
                <a:ln w="6350">
                  <a:noFill/>
                </a:ln>
                <a:solidFill>
                  <a:srgbClr val="002060"/>
                </a:solidFill>
                <a:ea typeface="Times New Roman" panose="02020603050405020304" pitchFamily="18" charset="0"/>
              </a:rPr>
              <a:t>Most will experience a health care transition    (HCT) in the next 10 years </a:t>
            </a:r>
          </a:p>
          <a:p>
            <a:pPr marL="594497" indent="-594497">
              <a:buFont typeface="Arial" panose="020B0604020202020204" pitchFamily="34" charset="0"/>
              <a:buChar char="•"/>
            </a:pPr>
            <a:r>
              <a:rPr lang="en-US" sz="4800" dirty="0">
                <a:ln w="6350">
                  <a:noFill/>
                </a:ln>
                <a:solidFill>
                  <a:srgbClr val="002060"/>
                </a:solidFill>
                <a:ea typeface="Times New Roman" panose="02020603050405020304" pitchFamily="18" charset="0"/>
              </a:rPr>
              <a:t>Only 40-50% ALWH are engaged in care 12 months post-HCT affecting long term health outcomes</a:t>
            </a:r>
          </a:p>
          <a:p>
            <a:pPr marL="594497" indent="-594497">
              <a:buFont typeface="Arial" panose="020B0604020202020204" pitchFamily="34" charset="0"/>
              <a:buChar char="•"/>
            </a:pPr>
            <a:r>
              <a:rPr lang="en-US" sz="4800" dirty="0">
                <a:ln w="6350">
                  <a:noFill/>
                </a:ln>
                <a:solidFill>
                  <a:srgbClr val="002060"/>
                </a:solidFill>
                <a:ea typeface="Times New Roman" panose="02020603050405020304" pitchFamily="18" charset="0"/>
              </a:rPr>
              <a:t>The patient-provider relationship (PPR) is critical to successful engagement in care, yet current protocols do not highlight building trust in the PPR</a:t>
            </a:r>
            <a:endParaRPr lang="en-US" sz="4800" dirty="0">
              <a:ln w="6350">
                <a:noFill/>
              </a:ln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1C032E3-1201-D44A-BB6A-323347CE8DEC}"/>
              </a:ext>
            </a:extLst>
          </p:cNvPr>
          <p:cNvSpPr/>
          <p:nvPr/>
        </p:nvSpPr>
        <p:spPr>
          <a:xfrm>
            <a:off x="32099012" y="3985451"/>
            <a:ext cx="71957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Recommendations</a:t>
            </a:r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0D03EFEE-7B3E-AB49-B24C-E5064DD19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768" y="1948636"/>
            <a:ext cx="7195752" cy="188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D7B701-7C0E-1445-9FE7-ADF1F9AF6ACB}"/>
              </a:ext>
            </a:extLst>
          </p:cNvPr>
          <p:cNvSpPr/>
          <p:nvPr/>
        </p:nvSpPr>
        <p:spPr>
          <a:xfrm>
            <a:off x="15343183" y="5346197"/>
            <a:ext cx="145751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6058" indent="-966058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87 articles reviewed </a:t>
            </a:r>
          </a:p>
          <a:p>
            <a:pPr marL="966058" indent="-966058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14 met criteria (7 U.S. and 7 International) </a:t>
            </a:r>
          </a:p>
          <a:p>
            <a:pPr marL="966058" indent="-966058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478 individual participants </a:t>
            </a:r>
          </a:p>
          <a:p>
            <a:pPr marL="966058" indent="-966058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Four themes around the patient-provider relationship and HCT emerged</a:t>
            </a:r>
          </a:p>
          <a:p>
            <a:pPr marL="966058" indent="-966058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Recommendations to support a successful HCT were discovered and described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10" name="Picture 9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B39B2494-D6BE-9148-AFD6-524552618F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b="8393"/>
          <a:stretch/>
        </p:blipFill>
        <p:spPr>
          <a:xfrm>
            <a:off x="40286529" y="199279"/>
            <a:ext cx="2136569" cy="191267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887B6F0-1FD7-9F40-84D5-AA33F014D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2" y="239572"/>
            <a:ext cx="5723051" cy="965715"/>
          </a:xfrm>
          <a:prstGeom prst="rect">
            <a:avLst/>
          </a:prstGeom>
          <a:solidFill>
            <a:srgbClr val="FF0000"/>
          </a:solidFill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9BF619-D860-FE41-9CE0-762AF1579F90}"/>
              </a:ext>
            </a:extLst>
          </p:cNvPr>
          <p:cNvSpPr txBox="1"/>
          <p:nvPr/>
        </p:nvSpPr>
        <p:spPr>
          <a:xfrm>
            <a:off x="31385475" y="7200633"/>
            <a:ext cx="10512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Develop an individualized plan with goals and milestones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Include the family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Consider cognitive evaluation and functioning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0F17AF-123C-F643-84C6-A4D638152CD5}"/>
              </a:ext>
            </a:extLst>
          </p:cNvPr>
          <p:cNvSpPr txBox="1"/>
          <p:nvPr/>
        </p:nvSpPr>
        <p:spPr>
          <a:xfrm>
            <a:off x="31252154" y="12879904"/>
            <a:ext cx="11415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Begin the process earlier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Educate the patient and the new provider, consider history of trauma, cognitive challenges, and chronicity care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Skill building, peer groups, and healthy expectations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FEF0A-0247-A64E-AE04-F17911F7BBAD}"/>
              </a:ext>
            </a:extLst>
          </p:cNvPr>
          <p:cNvSpPr txBox="1"/>
          <p:nvPr/>
        </p:nvSpPr>
        <p:spPr>
          <a:xfrm>
            <a:off x="30132496" y="11891597"/>
            <a:ext cx="10682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/>
              <a:t>Prepare the Patient and Providers</a:t>
            </a:r>
            <a:endParaRPr lang="ko-KR" altLang="en-US" sz="5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AFE6C-2AC7-6440-B951-495228552116}"/>
              </a:ext>
            </a:extLst>
          </p:cNvPr>
          <p:cNvSpPr txBox="1"/>
          <p:nvPr/>
        </p:nvSpPr>
        <p:spPr>
          <a:xfrm>
            <a:off x="31491655" y="5988872"/>
            <a:ext cx="9616372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/>
              <a:t>Develop a Transition Plan</a:t>
            </a:r>
            <a:endParaRPr lang="ko-KR" altLang="en-US" sz="5400" dirty="0"/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4D151B-4FF6-9241-ACA4-759176EC5F29}"/>
              </a:ext>
            </a:extLst>
          </p:cNvPr>
          <p:cNvSpPr txBox="1"/>
          <p:nvPr/>
        </p:nvSpPr>
        <p:spPr>
          <a:xfrm>
            <a:off x="30627899" y="18033572"/>
            <a:ext cx="10994362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/>
              <a:t>Build and Honor Trusting Relationships</a:t>
            </a:r>
            <a:endParaRPr lang="ko-KR" altLang="en-US" sz="5400" dirty="0"/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D0296-CBFA-5142-AF02-24464B29B88D}"/>
              </a:ext>
            </a:extLst>
          </p:cNvPr>
          <p:cNvSpPr txBox="1"/>
          <p:nvPr/>
        </p:nvSpPr>
        <p:spPr>
          <a:xfrm>
            <a:off x="30737950" y="19079109"/>
            <a:ext cx="114292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Introduce the adult health care provider in the pediatric clinic before HCT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Transition in a group or cohort with a graduation to celebrate the milestone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Improve communication between pediatric and adult care providers</a:t>
            </a:r>
          </a:p>
          <a:p>
            <a:endParaRPr lang="en-US" sz="4800" dirty="0"/>
          </a:p>
          <a:p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CEA686-722F-AB4C-A762-E272866B7959}"/>
              </a:ext>
            </a:extLst>
          </p:cNvPr>
          <p:cNvSpPr txBox="1"/>
          <p:nvPr/>
        </p:nvSpPr>
        <p:spPr>
          <a:xfrm>
            <a:off x="30564670" y="24153546"/>
            <a:ext cx="10374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/>
              <a:t>Capacity Building to Support ALWH</a:t>
            </a:r>
            <a:endParaRPr lang="ko-KR" altLang="en-US" sz="5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4010AA-462D-6F43-8CAD-CDE324B7293E}"/>
              </a:ext>
            </a:extLst>
          </p:cNvPr>
          <p:cNvSpPr txBox="1"/>
          <p:nvPr/>
        </p:nvSpPr>
        <p:spPr>
          <a:xfrm>
            <a:off x="30822929" y="25282601"/>
            <a:ext cx="12274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Increase access to social and mental health  support during HCT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Evaluate HCT and bring ped HCP back in PRN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Create Developmentally appropriate materials, tools and clinic spaces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Use a stepwise HCT model</a:t>
            </a:r>
          </a:p>
        </p:txBody>
      </p:sp>
      <p:grpSp>
        <p:nvGrpSpPr>
          <p:cNvPr id="77" name="Group 16">
            <a:extLst>
              <a:ext uri="{FF2B5EF4-FFF2-40B4-BE49-F238E27FC236}">
                <a16:creationId xmlns:a16="http://schemas.microsoft.com/office/drawing/2014/main" id="{8E6C0723-73D9-4107-8E02-41A2929FB139}"/>
              </a:ext>
            </a:extLst>
          </p:cNvPr>
          <p:cNvGrpSpPr/>
          <p:nvPr/>
        </p:nvGrpSpPr>
        <p:grpSpPr>
          <a:xfrm>
            <a:off x="13966445" y="13407756"/>
            <a:ext cx="16428052" cy="16996636"/>
            <a:chOff x="2199795" y="1711447"/>
            <a:chExt cx="4675704" cy="4500743"/>
          </a:xfrm>
        </p:grpSpPr>
        <p:grpSp>
          <p:nvGrpSpPr>
            <p:cNvPr id="78" name="Group 17">
              <a:extLst>
                <a:ext uri="{FF2B5EF4-FFF2-40B4-BE49-F238E27FC236}">
                  <a16:creationId xmlns:a16="http://schemas.microsoft.com/office/drawing/2014/main" id="{1EABE2B1-0A4E-42FD-995C-3C661658A1C8}"/>
                </a:ext>
              </a:extLst>
            </p:cNvPr>
            <p:cNvGrpSpPr/>
            <p:nvPr/>
          </p:nvGrpSpPr>
          <p:grpSpPr>
            <a:xfrm>
              <a:off x="2199795" y="1711447"/>
              <a:ext cx="4675704" cy="4500743"/>
              <a:chOff x="3167910" y="3298829"/>
              <a:chExt cx="2388871" cy="2299486"/>
            </a:xfrm>
          </p:grpSpPr>
          <p:sp>
            <p:nvSpPr>
              <p:cNvPr id="94" name="Teardrop 38">
                <a:extLst>
                  <a:ext uri="{FF2B5EF4-FFF2-40B4-BE49-F238E27FC236}">
                    <a16:creationId xmlns:a16="http://schemas.microsoft.com/office/drawing/2014/main" id="{01D788FB-1CFF-42E9-A911-59964E5E7ECB}"/>
                  </a:ext>
                </a:extLst>
              </p:cNvPr>
              <p:cNvSpPr/>
              <p:nvPr/>
            </p:nvSpPr>
            <p:spPr>
              <a:xfrm rot="8100000">
                <a:off x="3903571" y="3298829"/>
                <a:ext cx="914400" cy="914400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5925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7" name="Teardrop 41">
                <a:extLst>
                  <a:ext uri="{FF2B5EF4-FFF2-40B4-BE49-F238E27FC236}">
                    <a16:creationId xmlns:a16="http://schemas.microsoft.com/office/drawing/2014/main" id="{C2E5F21A-0F3B-494D-BD75-3F4CCA9A8FDD}"/>
                  </a:ext>
                </a:extLst>
              </p:cNvPr>
              <p:cNvSpPr/>
              <p:nvPr/>
            </p:nvSpPr>
            <p:spPr>
              <a:xfrm rot="9000000" flipH="1">
                <a:off x="3167910" y="3830903"/>
                <a:ext cx="914400" cy="914400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5925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8" name="Teardrop 42">
                <a:extLst>
                  <a:ext uri="{FF2B5EF4-FFF2-40B4-BE49-F238E27FC236}">
                    <a16:creationId xmlns:a16="http://schemas.microsoft.com/office/drawing/2014/main" id="{E318E204-7040-4045-9C74-8946A63CA9DB}"/>
                  </a:ext>
                </a:extLst>
              </p:cNvPr>
              <p:cNvSpPr/>
              <p:nvPr/>
            </p:nvSpPr>
            <p:spPr>
              <a:xfrm rot="4800000" flipH="1">
                <a:off x="3442806" y="4683915"/>
                <a:ext cx="914400" cy="914400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5925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5" name="Teardrop 39">
                <a:extLst>
                  <a:ext uri="{FF2B5EF4-FFF2-40B4-BE49-F238E27FC236}">
                    <a16:creationId xmlns:a16="http://schemas.microsoft.com/office/drawing/2014/main" id="{86B22586-CC12-4740-9A75-27CDF1636FF8}"/>
                  </a:ext>
                </a:extLst>
              </p:cNvPr>
              <p:cNvSpPr/>
              <p:nvPr/>
            </p:nvSpPr>
            <p:spPr>
              <a:xfrm rot="12600000">
                <a:off x="4642381" y="3830903"/>
                <a:ext cx="914400" cy="914400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5925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6" name="Teardrop 40">
                <a:extLst>
                  <a:ext uri="{FF2B5EF4-FFF2-40B4-BE49-F238E27FC236}">
                    <a16:creationId xmlns:a16="http://schemas.microsoft.com/office/drawing/2014/main" id="{914F3FC2-6944-4766-BCFA-4EC55AC77E07}"/>
                  </a:ext>
                </a:extLst>
              </p:cNvPr>
              <p:cNvSpPr/>
              <p:nvPr/>
            </p:nvSpPr>
            <p:spPr>
              <a:xfrm rot="16800000">
                <a:off x="4353171" y="4683915"/>
                <a:ext cx="914400" cy="914400"/>
              </a:xfrm>
              <a:prstGeom prst="teardrop">
                <a:avLst/>
              </a:prstGeom>
              <a:solidFill>
                <a:schemeClr val="accent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5925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79" name="Group 18">
              <a:extLst>
                <a:ext uri="{FF2B5EF4-FFF2-40B4-BE49-F238E27FC236}">
                  <a16:creationId xmlns:a16="http://schemas.microsoft.com/office/drawing/2014/main" id="{A091E2A4-CE34-48B9-8864-ED1760F58C10}"/>
                </a:ext>
              </a:extLst>
            </p:cNvPr>
            <p:cNvGrpSpPr/>
            <p:nvPr/>
          </p:nvGrpSpPr>
          <p:grpSpPr>
            <a:xfrm>
              <a:off x="2881212" y="4601498"/>
              <a:ext cx="1503008" cy="1372421"/>
              <a:chOff x="3169240" y="1461002"/>
              <a:chExt cx="1503007" cy="1372421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9C06A95-5D93-4B28-B0EA-2C1AD9F7EB66}"/>
                  </a:ext>
                </a:extLst>
              </p:cNvPr>
              <p:cNvSpPr txBox="1"/>
              <p:nvPr/>
            </p:nvSpPr>
            <p:spPr>
              <a:xfrm>
                <a:off x="3262774" y="1461002"/>
                <a:ext cx="1400519" cy="244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400" b="1" dirty="0">
                    <a:solidFill>
                      <a:schemeClr val="bg1"/>
                    </a:solidFill>
                    <a:cs typeface="Arial" pitchFamily="34" charset="0"/>
                  </a:rPr>
                  <a:t>Changes</a:t>
                </a:r>
                <a:endParaRPr lang="ko-KR" altLang="en-US" sz="5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57400A3-2448-47CE-B939-41DDD8B82CA7}"/>
                  </a:ext>
                </a:extLst>
              </p:cNvPr>
              <p:cNvSpPr txBox="1"/>
              <p:nvPr/>
            </p:nvSpPr>
            <p:spPr>
              <a:xfrm>
                <a:off x="3169240" y="1733175"/>
                <a:ext cx="1503007" cy="1100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Growing towards autonomy; Pts are excited to become in dependent adults, to grow up and </a:t>
                </a:r>
              </a:p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move on</a:t>
                </a:r>
                <a:endParaRPr lang="ko-KR" altLang="en-US" sz="44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0" name="Group 19">
              <a:extLst>
                <a:ext uri="{FF2B5EF4-FFF2-40B4-BE49-F238E27FC236}">
                  <a16:creationId xmlns:a16="http://schemas.microsoft.com/office/drawing/2014/main" id="{2301339C-2D82-4F69-A598-7FA7AC8CFB9A}"/>
                </a:ext>
              </a:extLst>
            </p:cNvPr>
            <p:cNvGrpSpPr/>
            <p:nvPr/>
          </p:nvGrpSpPr>
          <p:grpSpPr>
            <a:xfrm>
              <a:off x="4592069" y="4572207"/>
              <a:ext cx="1532171" cy="1446987"/>
              <a:chOff x="3110012" y="1431711"/>
              <a:chExt cx="1532170" cy="1446987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B3D528D-2BB7-431C-B75F-AA453D944CF0}"/>
                  </a:ext>
                </a:extLst>
              </p:cNvPr>
              <p:cNvSpPr txBox="1"/>
              <p:nvPr/>
            </p:nvSpPr>
            <p:spPr>
              <a:xfrm>
                <a:off x="3110012" y="1431711"/>
                <a:ext cx="1531551" cy="46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400" b="1" dirty="0">
                    <a:solidFill>
                      <a:schemeClr val="bg1"/>
                    </a:solidFill>
                    <a:cs typeface="Arial" pitchFamily="34" charset="0"/>
                  </a:rPr>
                  <a:t>Don’t You Forget About Me</a:t>
                </a:r>
                <a:endParaRPr lang="ko-KR" altLang="en-US" sz="5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8CBCBB1-B9C3-4216-B96C-94F3F4BB6A23}"/>
                  </a:ext>
                </a:extLst>
              </p:cNvPr>
              <p:cNvSpPr txBox="1"/>
              <p:nvPr/>
            </p:nvSpPr>
            <p:spPr>
              <a:xfrm>
                <a:off x="3241663" y="1957750"/>
                <a:ext cx="1400519" cy="9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Building the Ideal transition: Important tips and suggestions from patients and staff</a:t>
                </a:r>
                <a:endParaRPr lang="ko-KR" altLang="en-US" sz="44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1" name="Group 20">
              <a:extLst>
                <a:ext uri="{FF2B5EF4-FFF2-40B4-BE49-F238E27FC236}">
                  <a16:creationId xmlns:a16="http://schemas.microsoft.com/office/drawing/2014/main" id="{E662BD27-9B23-457A-9257-BEE079444ABA}"/>
                </a:ext>
              </a:extLst>
            </p:cNvPr>
            <p:cNvGrpSpPr/>
            <p:nvPr/>
          </p:nvGrpSpPr>
          <p:grpSpPr>
            <a:xfrm>
              <a:off x="5265342" y="2938907"/>
              <a:ext cx="1412016" cy="1389814"/>
              <a:chOff x="3063204" y="1676908"/>
              <a:chExt cx="1412014" cy="1389814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FF7219E-C51C-4DAE-8377-C97CE9C20718}"/>
                  </a:ext>
                </a:extLst>
              </p:cNvPr>
              <p:cNvSpPr txBox="1"/>
              <p:nvPr/>
            </p:nvSpPr>
            <p:spPr>
              <a:xfrm>
                <a:off x="3074699" y="1676908"/>
                <a:ext cx="1400519" cy="46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400" b="1" dirty="0">
                    <a:solidFill>
                      <a:schemeClr val="bg1"/>
                    </a:solidFill>
                    <a:cs typeface="Arial" pitchFamily="34" charset="0"/>
                  </a:rPr>
                  <a:t>Knowing Me, Knowing You</a:t>
                </a:r>
                <a:endParaRPr lang="ko-KR" altLang="en-US" sz="5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D1F88A0-7192-4300-BFFA-F9F0C59867C1}"/>
                  </a:ext>
                </a:extLst>
              </p:cNvPr>
              <p:cNvSpPr txBox="1"/>
              <p:nvPr/>
            </p:nvSpPr>
            <p:spPr>
              <a:xfrm>
                <a:off x="3063204" y="2145774"/>
                <a:ext cx="1400519" cy="9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Getting to know one another; Sharing patient and provider knowledge; Education</a:t>
                </a:r>
                <a:endParaRPr lang="ko-KR" altLang="en-US" sz="44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2" name="Group 21">
              <a:extLst>
                <a:ext uri="{FF2B5EF4-FFF2-40B4-BE49-F238E27FC236}">
                  <a16:creationId xmlns:a16="http://schemas.microsoft.com/office/drawing/2014/main" id="{1ADA72D9-4FEA-49B1-9FA6-2B306D615584}"/>
                </a:ext>
              </a:extLst>
            </p:cNvPr>
            <p:cNvGrpSpPr/>
            <p:nvPr/>
          </p:nvGrpSpPr>
          <p:grpSpPr>
            <a:xfrm>
              <a:off x="2243229" y="2881124"/>
              <a:ext cx="1594157" cy="1486484"/>
              <a:chOff x="3251339" y="1619125"/>
              <a:chExt cx="1594155" cy="1486484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10112F-F3AB-48CF-B10F-683ED1B7374C}"/>
                  </a:ext>
                </a:extLst>
              </p:cNvPr>
              <p:cNvSpPr txBox="1"/>
              <p:nvPr/>
            </p:nvSpPr>
            <p:spPr>
              <a:xfrm>
                <a:off x="3251339" y="1619125"/>
                <a:ext cx="1590463" cy="46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400" b="1" dirty="0">
                    <a:solidFill>
                      <a:schemeClr val="bg1"/>
                    </a:solidFill>
                    <a:cs typeface="Arial" pitchFamily="34" charset="0"/>
                  </a:rPr>
                  <a:t>Our Lips are Sealed</a:t>
                </a:r>
                <a:endParaRPr lang="ko-KR" altLang="en-US" sz="5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F8BEB23-75A1-4C2B-98CB-F0FC8FB150B1}"/>
                  </a:ext>
                </a:extLst>
              </p:cNvPr>
              <p:cNvSpPr txBox="1"/>
              <p:nvPr/>
            </p:nvSpPr>
            <p:spPr>
              <a:xfrm>
                <a:off x="3444975" y="2005361"/>
                <a:ext cx="1400519" cy="1100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Stigma as a bond and a barrier; Understanding that stigma can both promote trust and create fear</a:t>
                </a:r>
                <a:endParaRPr lang="ko-KR" altLang="en-US" sz="44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Group 22">
              <a:extLst>
                <a:ext uri="{FF2B5EF4-FFF2-40B4-BE49-F238E27FC236}">
                  <a16:creationId xmlns:a16="http://schemas.microsoft.com/office/drawing/2014/main" id="{03ABFC40-E27F-483F-9C58-5FC169020D82}"/>
                </a:ext>
              </a:extLst>
            </p:cNvPr>
            <p:cNvGrpSpPr/>
            <p:nvPr/>
          </p:nvGrpSpPr>
          <p:grpSpPr>
            <a:xfrm>
              <a:off x="3859397" y="2019415"/>
              <a:ext cx="1413346" cy="1345476"/>
              <a:chOff x="3238840" y="2056221"/>
              <a:chExt cx="1413344" cy="1345476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1D34D1A-1F44-42BD-8E3E-AAA32BA4246B}"/>
                  </a:ext>
                </a:extLst>
              </p:cNvPr>
              <p:cNvSpPr txBox="1"/>
              <p:nvPr/>
            </p:nvSpPr>
            <p:spPr>
              <a:xfrm>
                <a:off x="3238840" y="2056221"/>
                <a:ext cx="1400519" cy="244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400" b="1" dirty="0">
                    <a:solidFill>
                      <a:schemeClr val="bg1"/>
                    </a:solidFill>
                    <a:cs typeface="Arial" pitchFamily="34" charset="0"/>
                  </a:rPr>
                  <a:t>We are Family</a:t>
                </a:r>
                <a:endParaRPr lang="ko-KR" altLang="en-US" sz="5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7C54E0E-C7BB-4FF5-BC71-15E6CEF90EBB}"/>
                  </a:ext>
                </a:extLst>
              </p:cNvPr>
              <p:cNvSpPr txBox="1"/>
              <p:nvPr/>
            </p:nvSpPr>
            <p:spPr>
              <a:xfrm>
                <a:off x="3251665" y="2301449"/>
                <a:ext cx="1400519" cy="1100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chemeClr val="bg1"/>
                    </a:solidFill>
                    <a:cs typeface="Arial" pitchFamily="34" charset="0"/>
                  </a:rPr>
                  <a:t>Honoring past relationships and building trusting new relationships between patients and providers</a:t>
                </a:r>
                <a:endParaRPr lang="ko-KR" altLang="en-US" sz="44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9F5BD9-CA09-0948-9C71-4AD5BAD892F2}"/>
              </a:ext>
            </a:extLst>
          </p:cNvPr>
          <p:cNvGrpSpPr/>
          <p:nvPr/>
        </p:nvGrpSpPr>
        <p:grpSpPr>
          <a:xfrm>
            <a:off x="15332589" y="11259399"/>
            <a:ext cx="7914814" cy="6849679"/>
            <a:chOff x="14778657" y="11549028"/>
            <a:chExt cx="8213503" cy="6555917"/>
          </a:xfrm>
        </p:grpSpPr>
        <p:grpSp>
          <p:nvGrpSpPr>
            <p:cNvPr id="189" name="그룹 201">
              <a:extLst>
                <a:ext uri="{FF2B5EF4-FFF2-40B4-BE49-F238E27FC236}">
                  <a16:creationId xmlns:a16="http://schemas.microsoft.com/office/drawing/2014/main" id="{58363BF7-69F6-A84B-85E3-C629EC85965A}"/>
                </a:ext>
              </a:extLst>
            </p:cNvPr>
            <p:cNvGrpSpPr/>
            <p:nvPr/>
          </p:nvGrpSpPr>
          <p:grpSpPr>
            <a:xfrm rot="21377933">
              <a:off x="14778657" y="11549028"/>
              <a:ext cx="8213503" cy="6555917"/>
              <a:chOff x="3844011" y="2091786"/>
              <a:chExt cx="4760875" cy="2915785"/>
            </a:xfrm>
          </p:grpSpPr>
          <p:grpSp>
            <p:nvGrpSpPr>
              <p:cNvPr id="190" name="그룹 202">
                <a:extLst>
                  <a:ext uri="{FF2B5EF4-FFF2-40B4-BE49-F238E27FC236}">
                    <a16:creationId xmlns:a16="http://schemas.microsoft.com/office/drawing/2014/main" id="{DAB66736-DE5A-9E4A-B404-383DB58DDABC}"/>
                  </a:ext>
                </a:extLst>
              </p:cNvPr>
              <p:cNvGrpSpPr/>
              <p:nvPr/>
            </p:nvGrpSpPr>
            <p:grpSpPr>
              <a:xfrm rot="712870">
                <a:off x="3844011" y="2091786"/>
                <a:ext cx="3412296" cy="1859058"/>
                <a:chOff x="2122648" y="2211969"/>
                <a:chExt cx="3020348" cy="1645520"/>
              </a:xfrm>
            </p:grpSpPr>
            <p:sp>
              <p:nvSpPr>
                <p:cNvPr id="196" name="자유형: 도형 208">
                  <a:extLst>
                    <a:ext uri="{FF2B5EF4-FFF2-40B4-BE49-F238E27FC236}">
                      <a16:creationId xmlns:a16="http://schemas.microsoft.com/office/drawing/2014/main" id="{A1B9EED3-BA73-414D-B971-B8A63A716C9F}"/>
                    </a:ext>
                  </a:extLst>
                </p:cNvPr>
                <p:cNvSpPr/>
                <p:nvPr/>
              </p:nvSpPr>
              <p:spPr>
                <a:xfrm rot="1231697">
                  <a:off x="2608161" y="2468990"/>
                  <a:ext cx="2534835" cy="1388499"/>
                </a:xfrm>
                <a:custGeom>
                  <a:avLst/>
                  <a:gdLst>
                    <a:gd name="connsiteX0" fmla="*/ 679840 w 2951501"/>
                    <a:gd name="connsiteY0" fmla="*/ 1516490 h 1616735"/>
                    <a:gd name="connsiteX1" fmla="*/ 1817700 w 2951501"/>
                    <a:gd name="connsiteY1" fmla="*/ 1516490 h 1616735"/>
                    <a:gd name="connsiteX2" fmla="*/ 1817700 w 2951501"/>
                    <a:gd name="connsiteY2" fmla="*/ 1567623 h 1616735"/>
                    <a:gd name="connsiteX3" fmla="*/ 1774636 w 2951501"/>
                    <a:gd name="connsiteY3" fmla="*/ 1616735 h 1616735"/>
                    <a:gd name="connsiteX4" fmla="*/ 722905 w 2951501"/>
                    <a:gd name="connsiteY4" fmla="*/ 1616735 h 1616735"/>
                    <a:gd name="connsiteX5" fmla="*/ 679840 w 2951501"/>
                    <a:gd name="connsiteY5" fmla="*/ 1567623 h 1616735"/>
                    <a:gd name="connsiteX6" fmla="*/ 679840 w 2951501"/>
                    <a:gd name="connsiteY6" fmla="*/ 1407500 h 1616735"/>
                    <a:gd name="connsiteX7" fmla="*/ 1817700 w 2951501"/>
                    <a:gd name="connsiteY7" fmla="*/ 1407500 h 1616735"/>
                    <a:gd name="connsiteX8" fmla="*/ 1817700 w 2951501"/>
                    <a:gd name="connsiteY8" fmla="*/ 1472848 h 1616735"/>
                    <a:gd name="connsiteX9" fmla="*/ 679840 w 2951501"/>
                    <a:gd name="connsiteY9" fmla="*/ 1472848 h 1616735"/>
                    <a:gd name="connsiteX10" fmla="*/ 1817700 w 2951501"/>
                    <a:gd name="connsiteY10" fmla="*/ 611112 h 1616735"/>
                    <a:gd name="connsiteX11" fmla="*/ 1817700 w 2951501"/>
                    <a:gd name="connsiteY11" fmla="*/ 973623 h 1616735"/>
                    <a:gd name="connsiteX12" fmla="*/ 2224001 w 2951501"/>
                    <a:gd name="connsiteY12" fmla="*/ 611112 h 1616735"/>
                    <a:gd name="connsiteX13" fmla="*/ 449189 w 2951501"/>
                    <a:gd name="connsiteY13" fmla="*/ 386587 h 1616735"/>
                    <a:gd name="connsiteX14" fmla="*/ 239392 w 2951501"/>
                    <a:gd name="connsiteY14" fmla="*/ 437793 h 1616735"/>
                    <a:gd name="connsiteX15" fmla="*/ 127717 w 2951501"/>
                    <a:gd name="connsiteY15" fmla="*/ 563345 h 1616735"/>
                    <a:gd name="connsiteX16" fmla="*/ 119224 w 2951501"/>
                    <a:gd name="connsiteY16" fmla="*/ 813828 h 1616735"/>
                    <a:gd name="connsiteX17" fmla="*/ 118041 w 2951501"/>
                    <a:gd name="connsiteY17" fmla="*/ 814226 h 1616735"/>
                    <a:gd name="connsiteX18" fmla="*/ 156579 w 2951501"/>
                    <a:gd name="connsiteY18" fmla="*/ 873845 h 1616735"/>
                    <a:gd name="connsiteX19" fmla="*/ 319223 w 2951501"/>
                    <a:gd name="connsiteY19" fmla="*/ 1023753 h 1616735"/>
                    <a:gd name="connsiteX20" fmla="*/ 318718 w 2951501"/>
                    <a:gd name="connsiteY20" fmla="*/ 1024809 h 1616735"/>
                    <a:gd name="connsiteX21" fmla="*/ 679840 w 2951501"/>
                    <a:gd name="connsiteY21" fmla="*/ 1198510 h 1616735"/>
                    <a:gd name="connsiteX22" fmla="*/ 679840 w 2951501"/>
                    <a:gd name="connsiteY22" fmla="*/ 494818 h 1616735"/>
                    <a:gd name="connsiteX23" fmla="*/ 613050 w 2951501"/>
                    <a:gd name="connsiteY23" fmla="*/ 439426 h 1616735"/>
                    <a:gd name="connsiteX24" fmla="*/ 522606 w 2951501"/>
                    <a:gd name="connsiteY24" fmla="*/ 399416 h 1616735"/>
                    <a:gd name="connsiteX25" fmla="*/ 449189 w 2951501"/>
                    <a:gd name="connsiteY25" fmla="*/ 386587 h 1616735"/>
                    <a:gd name="connsiteX26" fmla="*/ 2556092 w 2951501"/>
                    <a:gd name="connsiteY26" fmla="*/ 0 h 1616735"/>
                    <a:gd name="connsiteX27" fmla="*/ 2951501 w 2951501"/>
                    <a:gd name="connsiteY27" fmla="*/ 404658 h 1616735"/>
                    <a:gd name="connsiteX28" fmla="*/ 2608538 w 2951501"/>
                    <a:gd name="connsiteY28" fmla="*/ 418986 h 1616735"/>
                    <a:gd name="connsiteX29" fmla="*/ 2606605 w 2951501"/>
                    <a:gd name="connsiteY29" fmla="*/ 417008 h 1616735"/>
                    <a:gd name="connsiteX30" fmla="*/ 1820087 w 2951501"/>
                    <a:gd name="connsiteY30" fmla="*/ 1344294 h 1616735"/>
                    <a:gd name="connsiteX31" fmla="*/ 1817700 w 2951501"/>
                    <a:gd name="connsiteY31" fmla="*/ 1341966 h 1616735"/>
                    <a:gd name="connsiteX32" fmla="*/ 1817700 w 2951501"/>
                    <a:gd name="connsiteY32" fmla="*/ 1363858 h 1616735"/>
                    <a:gd name="connsiteX33" fmla="*/ 679840 w 2951501"/>
                    <a:gd name="connsiteY33" fmla="*/ 1363858 h 1616735"/>
                    <a:gd name="connsiteX34" fmla="*/ 679840 w 2951501"/>
                    <a:gd name="connsiteY34" fmla="*/ 1307744 h 1616735"/>
                    <a:gd name="connsiteX35" fmla="*/ 268830 w 2951501"/>
                    <a:gd name="connsiteY35" fmla="*/ 1110047 h 1616735"/>
                    <a:gd name="connsiteX36" fmla="*/ 270209 w 2951501"/>
                    <a:gd name="connsiteY36" fmla="*/ 1107180 h 1616735"/>
                    <a:gd name="connsiteX37" fmla="*/ 198248 w 2951501"/>
                    <a:gd name="connsiteY37" fmla="*/ 1056644 h 1616735"/>
                    <a:gd name="connsiteX38" fmla="*/ 55623 w 2951501"/>
                    <a:gd name="connsiteY38" fmla="*/ 898485 h 1616735"/>
                    <a:gd name="connsiteX39" fmla="*/ 1591 w 2951501"/>
                    <a:gd name="connsiteY39" fmla="*/ 738051 h 1616735"/>
                    <a:gd name="connsiteX40" fmla="*/ 88988 w 2951501"/>
                    <a:gd name="connsiteY40" fmla="*/ 428893 h 1616735"/>
                    <a:gd name="connsiteX41" fmla="*/ 91156 w 2951501"/>
                    <a:gd name="connsiteY41" fmla="*/ 430488 h 1616735"/>
                    <a:gd name="connsiteX42" fmla="*/ 424588 w 2951501"/>
                    <a:gd name="connsiteY42" fmla="*/ 285218 h 1616735"/>
                    <a:gd name="connsiteX43" fmla="*/ 550151 w 2951501"/>
                    <a:gd name="connsiteY43" fmla="*/ 302724 h 1616735"/>
                    <a:gd name="connsiteX44" fmla="*/ 666090 w 2951501"/>
                    <a:gd name="connsiteY44" fmla="*/ 354013 h 1616735"/>
                    <a:gd name="connsiteX45" fmla="*/ 690060 w 2951501"/>
                    <a:gd name="connsiteY45" fmla="*/ 373892 h 1616735"/>
                    <a:gd name="connsiteX46" fmla="*/ 692454 w 2951501"/>
                    <a:gd name="connsiteY46" fmla="*/ 367302 h 1616735"/>
                    <a:gd name="connsiteX47" fmla="*/ 722905 w 2951501"/>
                    <a:gd name="connsiteY47" fmla="*/ 352917 h 1616735"/>
                    <a:gd name="connsiteX48" fmla="*/ 1774636 w 2951501"/>
                    <a:gd name="connsiteY48" fmla="*/ 352917 h 1616735"/>
                    <a:gd name="connsiteX49" fmla="*/ 1817700 w 2951501"/>
                    <a:gd name="connsiteY49" fmla="*/ 402029 h 1616735"/>
                    <a:gd name="connsiteX50" fmla="*/ 1817700 w 2951501"/>
                    <a:gd name="connsiteY50" fmla="*/ 525619 h 1616735"/>
                    <a:gd name="connsiteX51" fmla="*/ 2319822 w 2951501"/>
                    <a:gd name="connsiteY51" fmla="*/ 525619 h 1616735"/>
                    <a:gd name="connsiteX52" fmla="*/ 2530110 w 2951501"/>
                    <a:gd name="connsiteY52" fmla="*/ 337995 h 1616735"/>
                    <a:gd name="connsiteX53" fmla="*/ 2533895 w 2951501"/>
                    <a:gd name="connsiteY53" fmla="*/ 341686 h 1616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951501" h="1616735">
                      <a:moveTo>
                        <a:pt x="679840" y="1516490"/>
                      </a:moveTo>
                      <a:lnTo>
                        <a:pt x="1817700" y="1516490"/>
                      </a:lnTo>
                      <a:lnTo>
                        <a:pt x="1817700" y="1567623"/>
                      </a:lnTo>
                      <a:cubicBezTo>
                        <a:pt x="1817700" y="1594747"/>
                        <a:pt x="1798420" y="1616735"/>
                        <a:pt x="1774636" y="1616735"/>
                      </a:cubicBezTo>
                      <a:lnTo>
                        <a:pt x="722905" y="1616735"/>
                      </a:lnTo>
                      <a:cubicBezTo>
                        <a:pt x="699121" y="1616735"/>
                        <a:pt x="679840" y="1594747"/>
                        <a:pt x="679840" y="1567623"/>
                      </a:cubicBezTo>
                      <a:close/>
                      <a:moveTo>
                        <a:pt x="679840" y="1407500"/>
                      </a:moveTo>
                      <a:lnTo>
                        <a:pt x="1817700" y="1407500"/>
                      </a:lnTo>
                      <a:lnTo>
                        <a:pt x="1817700" y="1472848"/>
                      </a:lnTo>
                      <a:lnTo>
                        <a:pt x="679840" y="1472848"/>
                      </a:lnTo>
                      <a:close/>
                      <a:moveTo>
                        <a:pt x="1817700" y="611112"/>
                      </a:moveTo>
                      <a:lnTo>
                        <a:pt x="1817700" y="973623"/>
                      </a:lnTo>
                      <a:lnTo>
                        <a:pt x="2224001" y="611112"/>
                      </a:lnTo>
                      <a:close/>
                      <a:moveTo>
                        <a:pt x="449189" y="386587"/>
                      </a:moveTo>
                      <a:cubicBezTo>
                        <a:pt x="375505" y="381552"/>
                        <a:pt x="302157" y="399580"/>
                        <a:pt x="239392" y="437793"/>
                      </a:cubicBezTo>
                      <a:cubicBezTo>
                        <a:pt x="191686" y="474403"/>
                        <a:pt x="154461" y="503154"/>
                        <a:pt x="127717" y="563345"/>
                      </a:cubicBezTo>
                      <a:cubicBezTo>
                        <a:pt x="95043" y="642185"/>
                        <a:pt x="91358" y="731154"/>
                        <a:pt x="119224" y="813828"/>
                      </a:cubicBezTo>
                      <a:lnTo>
                        <a:pt x="118041" y="814226"/>
                      </a:lnTo>
                      <a:lnTo>
                        <a:pt x="156579" y="873845"/>
                      </a:lnTo>
                      <a:cubicBezTo>
                        <a:pt x="200043" y="932336"/>
                        <a:pt x="255879" y="983997"/>
                        <a:pt x="319223" y="1023753"/>
                      </a:cubicBezTo>
                      <a:lnTo>
                        <a:pt x="318718" y="1024809"/>
                      </a:lnTo>
                      <a:lnTo>
                        <a:pt x="679840" y="1198510"/>
                      </a:lnTo>
                      <a:lnTo>
                        <a:pt x="679840" y="494818"/>
                      </a:lnTo>
                      <a:lnTo>
                        <a:pt x="613050" y="439426"/>
                      </a:lnTo>
                      <a:cubicBezTo>
                        <a:pt x="585307" y="422195"/>
                        <a:pt x="554948" y="408629"/>
                        <a:pt x="522606" y="399416"/>
                      </a:cubicBezTo>
                      <a:cubicBezTo>
                        <a:pt x="498349" y="392506"/>
                        <a:pt x="473751" y="388265"/>
                        <a:pt x="449189" y="386587"/>
                      </a:cubicBezTo>
                      <a:close/>
                      <a:moveTo>
                        <a:pt x="2556092" y="0"/>
                      </a:moveTo>
                      <a:lnTo>
                        <a:pt x="2951501" y="404658"/>
                      </a:lnTo>
                      <a:lnTo>
                        <a:pt x="2608538" y="418986"/>
                      </a:lnTo>
                      <a:lnTo>
                        <a:pt x="2606605" y="417008"/>
                      </a:lnTo>
                      <a:lnTo>
                        <a:pt x="1820087" y="1344294"/>
                      </a:lnTo>
                      <a:lnTo>
                        <a:pt x="1817700" y="1341966"/>
                      </a:lnTo>
                      <a:lnTo>
                        <a:pt x="1817700" y="1363858"/>
                      </a:lnTo>
                      <a:lnTo>
                        <a:pt x="679840" y="1363858"/>
                      </a:lnTo>
                      <a:lnTo>
                        <a:pt x="679840" y="1307744"/>
                      </a:lnTo>
                      <a:lnTo>
                        <a:pt x="268830" y="1110047"/>
                      </a:lnTo>
                      <a:lnTo>
                        <a:pt x="270209" y="1107180"/>
                      </a:lnTo>
                      <a:lnTo>
                        <a:pt x="198248" y="1056644"/>
                      </a:lnTo>
                      <a:cubicBezTo>
                        <a:pt x="142291" y="1011239"/>
                        <a:pt x="93777" y="957478"/>
                        <a:pt x="55623" y="898485"/>
                      </a:cubicBezTo>
                      <a:cubicBezTo>
                        <a:pt x="27132" y="847625"/>
                        <a:pt x="9121" y="802009"/>
                        <a:pt x="1591" y="738051"/>
                      </a:cubicBezTo>
                      <a:cubicBezTo>
                        <a:pt x="-7531" y="629033"/>
                        <a:pt x="22695" y="518961"/>
                        <a:pt x="88988" y="428893"/>
                      </a:cubicBezTo>
                      <a:lnTo>
                        <a:pt x="91156" y="430488"/>
                      </a:lnTo>
                      <a:cubicBezTo>
                        <a:pt x="162999" y="345385"/>
                        <a:pt x="305583" y="286481"/>
                        <a:pt x="424588" y="285218"/>
                      </a:cubicBezTo>
                      <a:cubicBezTo>
                        <a:pt x="466453" y="285186"/>
                        <a:pt x="508692" y="290914"/>
                        <a:pt x="550151" y="302724"/>
                      </a:cubicBezTo>
                      <a:cubicBezTo>
                        <a:pt x="591610" y="314534"/>
                        <a:pt x="630526" y="331925"/>
                        <a:pt x="666090" y="354013"/>
                      </a:cubicBezTo>
                      <a:lnTo>
                        <a:pt x="690060" y="373892"/>
                      </a:lnTo>
                      <a:lnTo>
                        <a:pt x="692454" y="367302"/>
                      </a:lnTo>
                      <a:cubicBezTo>
                        <a:pt x="700247" y="358414"/>
                        <a:pt x="711013" y="352917"/>
                        <a:pt x="722905" y="352917"/>
                      </a:cubicBezTo>
                      <a:lnTo>
                        <a:pt x="1774636" y="352917"/>
                      </a:lnTo>
                      <a:cubicBezTo>
                        <a:pt x="1798420" y="352917"/>
                        <a:pt x="1817700" y="374905"/>
                        <a:pt x="1817700" y="402029"/>
                      </a:cubicBezTo>
                      <a:lnTo>
                        <a:pt x="1817700" y="525619"/>
                      </a:lnTo>
                      <a:lnTo>
                        <a:pt x="2319822" y="525619"/>
                      </a:lnTo>
                      <a:lnTo>
                        <a:pt x="2530110" y="337995"/>
                      </a:lnTo>
                      <a:lnTo>
                        <a:pt x="2533895" y="3416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925" dirty="0"/>
                </a:p>
              </p:txBody>
            </p:sp>
            <p:sp>
              <p:nvSpPr>
                <p:cNvPr id="197" name="자유형: 도형 209">
                  <a:extLst>
                    <a:ext uri="{FF2B5EF4-FFF2-40B4-BE49-F238E27FC236}">
                      <a16:creationId xmlns:a16="http://schemas.microsoft.com/office/drawing/2014/main" id="{5627A20E-6321-6C46-AF3B-76C8AF267F06}"/>
                    </a:ext>
                  </a:extLst>
                </p:cNvPr>
                <p:cNvSpPr/>
                <p:nvPr/>
              </p:nvSpPr>
              <p:spPr>
                <a:xfrm rot="6382074">
                  <a:off x="2370602" y="2097797"/>
                  <a:ext cx="683006" cy="911349"/>
                </a:xfrm>
                <a:custGeom>
                  <a:avLst/>
                  <a:gdLst>
                    <a:gd name="connsiteX0" fmla="*/ 0 w 852117"/>
                    <a:gd name="connsiteY0" fmla="*/ 226050 h 913021"/>
                    <a:gd name="connsiteX1" fmla="*/ 235595 w 852117"/>
                    <a:gd name="connsiteY1" fmla="*/ 373156 h 913021"/>
                    <a:gd name="connsiteX2" fmla="*/ 311282 w 852117"/>
                    <a:gd name="connsiteY2" fmla="*/ 397996 h 913021"/>
                    <a:gd name="connsiteX3" fmla="*/ 331029 w 852117"/>
                    <a:gd name="connsiteY3" fmla="*/ 139667 h 913021"/>
                    <a:gd name="connsiteX4" fmla="*/ 328134 w 852117"/>
                    <a:gd name="connsiteY4" fmla="*/ 7546 h 913021"/>
                    <a:gd name="connsiteX5" fmla="*/ 443295 w 852117"/>
                    <a:gd name="connsiteY5" fmla="*/ 0 h 913021"/>
                    <a:gd name="connsiteX6" fmla="*/ 445990 w 852117"/>
                    <a:gd name="connsiteY6" fmla="*/ 68978 h 913021"/>
                    <a:gd name="connsiteX7" fmla="*/ 454992 w 852117"/>
                    <a:gd name="connsiteY7" fmla="*/ 231624 h 913021"/>
                    <a:gd name="connsiteX8" fmla="*/ 452843 w 852117"/>
                    <a:gd name="connsiteY8" fmla="*/ 13725 h 913021"/>
                    <a:gd name="connsiteX9" fmla="*/ 562280 w 852117"/>
                    <a:gd name="connsiteY9" fmla="*/ 38587 h 913021"/>
                    <a:gd name="connsiteX10" fmla="*/ 591089 w 852117"/>
                    <a:gd name="connsiteY10" fmla="*/ 223958 h 913021"/>
                    <a:gd name="connsiteX11" fmla="*/ 574101 w 852117"/>
                    <a:gd name="connsiteY11" fmla="*/ 39172 h 913021"/>
                    <a:gd name="connsiteX12" fmla="*/ 703090 w 852117"/>
                    <a:gd name="connsiteY12" fmla="*/ 62958 h 913021"/>
                    <a:gd name="connsiteX13" fmla="*/ 709880 w 852117"/>
                    <a:gd name="connsiteY13" fmla="*/ 237369 h 913021"/>
                    <a:gd name="connsiteX14" fmla="*/ 714239 w 852117"/>
                    <a:gd name="connsiteY14" fmla="*/ 69553 h 913021"/>
                    <a:gd name="connsiteX15" fmla="*/ 822235 w 852117"/>
                    <a:gd name="connsiteY15" fmla="*/ 87329 h 913021"/>
                    <a:gd name="connsiteX16" fmla="*/ 851404 w 852117"/>
                    <a:gd name="connsiteY16" fmla="*/ 326326 h 913021"/>
                    <a:gd name="connsiteX17" fmla="*/ 762365 w 852117"/>
                    <a:gd name="connsiteY17" fmla="*/ 809335 h 913021"/>
                    <a:gd name="connsiteX18" fmla="*/ 751654 w 852117"/>
                    <a:gd name="connsiteY18" fmla="*/ 912259 h 913021"/>
                    <a:gd name="connsiteX19" fmla="*/ 380634 w 852117"/>
                    <a:gd name="connsiteY19" fmla="*/ 913021 h 913021"/>
                    <a:gd name="connsiteX20" fmla="*/ 361777 w 852117"/>
                    <a:gd name="connsiteY20" fmla="*/ 780857 h 913021"/>
                    <a:gd name="connsiteX21" fmla="*/ 259790 w 852117"/>
                    <a:gd name="connsiteY21" fmla="*/ 654805 h 913021"/>
                    <a:gd name="connsiteX22" fmla="*/ 127442 w 852117"/>
                    <a:gd name="connsiteY22" fmla="*/ 467151 h 913021"/>
                    <a:gd name="connsiteX23" fmla="*/ 0 w 852117"/>
                    <a:gd name="connsiteY23" fmla="*/ 226050 h 913021"/>
                    <a:gd name="connsiteX0" fmla="*/ 0 w 852117"/>
                    <a:gd name="connsiteY0" fmla="*/ 226050 h 913021"/>
                    <a:gd name="connsiteX1" fmla="*/ 235595 w 852117"/>
                    <a:gd name="connsiteY1" fmla="*/ 373156 h 913021"/>
                    <a:gd name="connsiteX2" fmla="*/ 311282 w 852117"/>
                    <a:gd name="connsiteY2" fmla="*/ 397996 h 913021"/>
                    <a:gd name="connsiteX3" fmla="*/ 331029 w 852117"/>
                    <a:gd name="connsiteY3" fmla="*/ 139667 h 913021"/>
                    <a:gd name="connsiteX4" fmla="*/ 328134 w 852117"/>
                    <a:gd name="connsiteY4" fmla="*/ 7546 h 913021"/>
                    <a:gd name="connsiteX5" fmla="*/ 443295 w 852117"/>
                    <a:gd name="connsiteY5" fmla="*/ 0 h 913021"/>
                    <a:gd name="connsiteX6" fmla="*/ 454992 w 852117"/>
                    <a:gd name="connsiteY6" fmla="*/ 231624 h 913021"/>
                    <a:gd name="connsiteX7" fmla="*/ 452843 w 852117"/>
                    <a:gd name="connsiteY7" fmla="*/ 13725 h 913021"/>
                    <a:gd name="connsiteX8" fmla="*/ 562280 w 852117"/>
                    <a:gd name="connsiteY8" fmla="*/ 38587 h 913021"/>
                    <a:gd name="connsiteX9" fmla="*/ 591089 w 852117"/>
                    <a:gd name="connsiteY9" fmla="*/ 223958 h 913021"/>
                    <a:gd name="connsiteX10" fmla="*/ 574101 w 852117"/>
                    <a:gd name="connsiteY10" fmla="*/ 39172 h 913021"/>
                    <a:gd name="connsiteX11" fmla="*/ 703090 w 852117"/>
                    <a:gd name="connsiteY11" fmla="*/ 62958 h 913021"/>
                    <a:gd name="connsiteX12" fmla="*/ 709880 w 852117"/>
                    <a:gd name="connsiteY12" fmla="*/ 237369 h 913021"/>
                    <a:gd name="connsiteX13" fmla="*/ 714239 w 852117"/>
                    <a:gd name="connsiteY13" fmla="*/ 69553 h 913021"/>
                    <a:gd name="connsiteX14" fmla="*/ 822235 w 852117"/>
                    <a:gd name="connsiteY14" fmla="*/ 87329 h 913021"/>
                    <a:gd name="connsiteX15" fmla="*/ 851404 w 852117"/>
                    <a:gd name="connsiteY15" fmla="*/ 326326 h 913021"/>
                    <a:gd name="connsiteX16" fmla="*/ 762365 w 852117"/>
                    <a:gd name="connsiteY16" fmla="*/ 809335 h 913021"/>
                    <a:gd name="connsiteX17" fmla="*/ 751654 w 852117"/>
                    <a:gd name="connsiteY17" fmla="*/ 912259 h 913021"/>
                    <a:gd name="connsiteX18" fmla="*/ 380634 w 852117"/>
                    <a:gd name="connsiteY18" fmla="*/ 913021 h 913021"/>
                    <a:gd name="connsiteX19" fmla="*/ 361777 w 852117"/>
                    <a:gd name="connsiteY19" fmla="*/ 780857 h 913021"/>
                    <a:gd name="connsiteX20" fmla="*/ 259790 w 852117"/>
                    <a:gd name="connsiteY20" fmla="*/ 654805 h 913021"/>
                    <a:gd name="connsiteX21" fmla="*/ 127442 w 852117"/>
                    <a:gd name="connsiteY21" fmla="*/ 467151 h 913021"/>
                    <a:gd name="connsiteX22" fmla="*/ 0 w 852117"/>
                    <a:gd name="connsiteY22" fmla="*/ 226050 h 913021"/>
                    <a:gd name="connsiteX0" fmla="*/ 0 w 852117"/>
                    <a:gd name="connsiteY0" fmla="*/ 218504 h 905475"/>
                    <a:gd name="connsiteX1" fmla="*/ 235595 w 852117"/>
                    <a:gd name="connsiteY1" fmla="*/ 365610 h 905475"/>
                    <a:gd name="connsiteX2" fmla="*/ 311282 w 852117"/>
                    <a:gd name="connsiteY2" fmla="*/ 390450 h 905475"/>
                    <a:gd name="connsiteX3" fmla="*/ 331029 w 852117"/>
                    <a:gd name="connsiteY3" fmla="*/ 132121 h 905475"/>
                    <a:gd name="connsiteX4" fmla="*/ 328134 w 852117"/>
                    <a:gd name="connsiteY4" fmla="*/ 0 h 905475"/>
                    <a:gd name="connsiteX5" fmla="*/ 446516 w 852117"/>
                    <a:gd name="connsiteY5" fmla="*/ 3421 h 905475"/>
                    <a:gd name="connsiteX6" fmla="*/ 454992 w 852117"/>
                    <a:gd name="connsiteY6" fmla="*/ 224078 h 905475"/>
                    <a:gd name="connsiteX7" fmla="*/ 452843 w 852117"/>
                    <a:gd name="connsiteY7" fmla="*/ 6179 h 905475"/>
                    <a:gd name="connsiteX8" fmla="*/ 562280 w 852117"/>
                    <a:gd name="connsiteY8" fmla="*/ 31041 h 905475"/>
                    <a:gd name="connsiteX9" fmla="*/ 591089 w 852117"/>
                    <a:gd name="connsiteY9" fmla="*/ 216412 h 905475"/>
                    <a:gd name="connsiteX10" fmla="*/ 574101 w 852117"/>
                    <a:gd name="connsiteY10" fmla="*/ 31626 h 905475"/>
                    <a:gd name="connsiteX11" fmla="*/ 703090 w 852117"/>
                    <a:gd name="connsiteY11" fmla="*/ 55412 h 905475"/>
                    <a:gd name="connsiteX12" fmla="*/ 709880 w 852117"/>
                    <a:gd name="connsiteY12" fmla="*/ 229823 h 905475"/>
                    <a:gd name="connsiteX13" fmla="*/ 714239 w 852117"/>
                    <a:gd name="connsiteY13" fmla="*/ 62007 h 905475"/>
                    <a:gd name="connsiteX14" fmla="*/ 822235 w 852117"/>
                    <a:gd name="connsiteY14" fmla="*/ 79783 h 905475"/>
                    <a:gd name="connsiteX15" fmla="*/ 851404 w 852117"/>
                    <a:gd name="connsiteY15" fmla="*/ 318780 h 905475"/>
                    <a:gd name="connsiteX16" fmla="*/ 762365 w 852117"/>
                    <a:gd name="connsiteY16" fmla="*/ 801789 h 905475"/>
                    <a:gd name="connsiteX17" fmla="*/ 751654 w 852117"/>
                    <a:gd name="connsiteY17" fmla="*/ 904713 h 905475"/>
                    <a:gd name="connsiteX18" fmla="*/ 380634 w 852117"/>
                    <a:gd name="connsiteY18" fmla="*/ 905475 h 905475"/>
                    <a:gd name="connsiteX19" fmla="*/ 361777 w 852117"/>
                    <a:gd name="connsiteY19" fmla="*/ 773311 h 905475"/>
                    <a:gd name="connsiteX20" fmla="*/ 259790 w 852117"/>
                    <a:gd name="connsiteY20" fmla="*/ 647259 h 905475"/>
                    <a:gd name="connsiteX21" fmla="*/ 127442 w 852117"/>
                    <a:gd name="connsiteY21" fmla="*/ 459605 h 905475"/>
                    <a:gd name="connsiteX22" fmla="*/ 0 w 852117"/>
                    <a:gd name="connsiteY22" fmla="*/ 218504 h 905475"/>
                    <a:gd name="connsiteX0" fmla="*/ 0 w 852117"/>
                    <a:gd name="connsiteY0" fmla="*/ 222954 h 909925"/>
                    <a:gd name="connsiteX1" fmla="*/ 235595 w 852117"/>
                    <a:gd name="connsiteY1" fmla="*/ 370060 h 909925"/>
                    <a:gd name="connsiteX2" fmla="*/ 311282 w 852117"/>
                    <a:gd name="connsiteY2" fmla="*/ 394900 h 909925"/>
                    <a:gd name="connsiteX3" fmla="*/ 331029 w 852117"/>
                    <a:gd name="connsiteY3" fmla="*/ 136571 h 909925"/>
                    <a:gd name="connsiteX4" fmla="*/ 328134 w 852117"/>
                    <a:gd name="connsiteY4" fmla="*/ 4450 h 909925"/>
                    <a:gd name="connsiteX5" fmla="*/ 446516 w 852117"/>
                    <a:gd name="connsiteY5" fmla="*/ 7871 h 909925"/>
                    <a:gd name="connsiteX6" fmla="*/ 454992 w 852117"/>
                    <a:gd name="connsiteY6" fmla="*/ 228528 h 909925"/>
                    <a:gd name="connsiteX7" fmla="*/ 452843 w 852117"/>
                    <a:gd name="connsiteY7" fmla="*/ 10629 h 909925"/>
                    <a:gd name="connsiteX8" fmla="*/ 562280 w 852117"/>
                    <a:gd name="connsiteY8" fmla="*/ 35491 h 909925"/>
                    <a:gd name="connsiteX9" fmla="*/ 591089 w 852117"/>
                    <a:gd name="connsiteY9" fmla="*/ 220862 h 909925"/>
                    <a:gd name="connsiteX10" fmla="*/ 574101 w 852117"/>
                    <a:gd name="connsiteY10" fmla="*/ 36076 h 909925"/>
                    <a:gd name="connsiteX11" fmla="*/ 703090 w 852117"/>
                    <a:gd name="connsiteY11" fmla="*/ 59862 h 909925"/>
                    <a:gd name="connsiteX12" fmla="*/ 709880 w 852117"/>
                    <a:gd name="connsiteY12" fmla="*/ 234273 h 909925"/>
                    <a:gd name="connsiteX13" fmla="*/ 714239 w 852117"/>
                    <a:gd name="connsiteY13" fmla="*/ 66457 h 909925"/>
                    <a:gd name="connsiteX14" fmla="*/ 822235 w 852117"/>
                    <a:gd name="connsiteY14" fmla="*/ 84233 h 909925"/>
                    <a:gd name="connsiteX15" fmla="*/ 851404 w 852117"/>
                    <a:gd name="connsiteY15" fmla="*/ 323230 h 909925"/>
                    <a:gd name="connsiteX16" fmla="*/ 762365 w 852117"/>
                    <a:gd name="connsiteY16" fmla="*/ 806239 h 909925"/>
                    <a:gd name="connsiteX17" fmla="*/ 751654 w 852117"/>
                    <a:gd name="connsiteY17" fmla="*/ 909163 h 909925"/>
                    <a:gd name="connsiteX18" fmla="*/ 380634 w 852117"/>
                    <a:gd name="connsiteY18" fmla="*/ 909925 h 909925"/>
                    <a:gd name="connsiteX19" fmla="*/ 361777 w 852117"/>
                    <a:gd name="connsiteY19" fmla="*/ 777761 h 909925"/>
                    <a:gd name="connsiteX20" fmla="*/ 259790 w 852117"/>
                    <a:gd name="connsiteY20" fmla="*/ 651709 h 909925"/>
                    <a:gd name="connsiteX21" fmla="*/ 127442 w 852117"/>
                    <a:gd name="connsiteY21" fmla="*/ 464055 h 909925"/>
                    <a:gd name="connsiteX22" fmla="*/ 0 w 852117"/>
                    <a:gd name="connsiteY22" fmla="*/ 222954 h 909925"/>
                    <a:gd name="connsiteX0" fmla="*/ 0 w 852117"/>
                    <a:gd name="connsiteY0" fmla="*/ 220271 h 907242"/>
                    <a:gd name="connsiteX1" fmla="*/ 235595 w 852117"/>
                    <a:gd name="connsiteY1" fmla="*/ 367377 h 907242"/>
                    <a:gd name="connsiteX2" fmla="*/ 311282 w 852117"/>
                    <a:gd name="connsiteY2" fmla="*/ 392217 h 907242"/>
                    <a:gd name="connsiteX3" fmla="*/ 331029 w 852117"/>
                    <a:gd name="connsiteY3" fmla="*/ 133888 h 907242"/>
                    <a:gd name="connsiteX4" fmla="*/ 334903 w 852117"/>
                    <a:gd name="connsiteY4" fmla="*/ 14671 h 907242"/>
                    <a:gd name="connsiteX5" fmla="*/ 446516 w 852117"/>
                    <a:gd name="connsiteY5" fmla="*/ 5188 h 907242"/>
                    <a:gd name="connsiteX6" fmla="*/ 454992 w 852117"/>
                    <a:gd name="connsiteY6" fmla="*/ 225845 h 907242"/>
                    <a:gd name="connsiteX7" fmla="*/ 452843 w 852117"/>
                    <a:gd name="connsiteY7" fmla="*/ 7946 h 907242"/>
                    <a:gd name="connsiteX8" fmla="*/ 562280 w 852117"/>
                    <a:gd name="connsiteY8" fmla="*/ 32808 h 907242"/>
                    <a:gd name="connsiteX9" fmla="*/ 591089 w 852117"/>
                    <a:gd name="connsiteY9" fmla="*/ 218179 h 907242"/>
                    <a:gd name="connsiteX10" fmla="*/ 574101 w 852117"/>
                    <a:gd name="connsiteY10" fmla="*/ 33393 h 907242"/>
                    <a:gd name="connsiteX11" fmla="*/ 703090 w 852117"/>
                    <a:gd name="connsiteY11" fmla="*/ 57179 h 907242"/>
                    <a:gd name="connsiteX12" fmla="*/ 709880 w 852117"/>
                    <a:gd name="connsiteY12" fmla="*/ 231590 h 907242"/>
                    <a:gd name="connsiteX13" fmla="*/ 714239 w 852117"/>
                    <a:gd name="connsiteY13" fmla="*/ 63774 h 907242"/>
                    <a:gd name="connsiteX14" fmla="*/ 822235 w 852117"/>
                    <a:gd name="connsiteY14" fmla="*/ 81550 h 907242"/>
                    <a:gd name="connsiteX15" fmla="*/ 851404 w 852117"/>
                    <a:gd name="connsiteY15" fmla="*/ 320547 h 907242"/>
                    <a:gd name="connsiteX16" fmla="*/ 762365 w 852117"/>
                    <a:gd name="connsiteY16" fmla="*/ 803556 h 907242"/>
                    <a:gd name="connsiteX17" fmla="*/ 751654 w 852117"/>
                    <a:gd name="connsiteY17" fmla="*/ 906480 h 907242"/>
                    <a:gd name="connsiteX18" fmla="*/ 380634 w 852117"/>
                    <a:gd name="connsiteY18" fmla="*/ 907242 h 907242"/>
                    <a:gd name="connsiteX19" fmla="*/ 361777 w 852117"/>
                    <a:gd name="connsiteY19" fmla="*/ 775078 h 907242"/>
                    <a:gd name="connsiteX20" fmla="*/ 259790 w 852117"/>
                    <a:gd name="connsiteY20" fmla="*/ 649026 h 907242"/>
                    <a:gd name="connsiteX21" fmla="*/ 127442 w 852117"/>
                    <a:gd name="connsiteY21" fmla="*/ 461372 h 907242"/>
                    <a:gd name="connsiteX22" fmla="*/ 0 w 852117"/>
                    <a:gd name="connsiteY22" fmla="*/ 220271 h 907242"/>
                    <a:gd name="connsiteX0" fmla="*/ 0 w 852117"/>
                    <a:gd name="connsiteY0" fmla="*/ 224378 h 911349"/>
                    <a:gd name="connsiteX1" fmla="*/ 235595 w 852117"/>
                    <a:gd name="connsiteY1" fmla="*/ 371484 h 911349"/>
                    <a:gd name="connsiteX2" fmla="*/ 311282 w 852117"/>
                    <a:gd name="connsiteY2" fmla="*/ 396324 h 911349"/>
                    <a:gd name="connsiteX3" fmla="*/ 331029 w 852117"/>
                    <a:gd name="connsiteY3" fmla="*/ 137995 h 911349"/>
                    <a:gd name="connsiteX4" fmla="*/ 334903 w 852117"/>
                    <a:gd name="connsiteY4" fmla="*/ 18778 h 911349"/>
                    <a:gd name="connsiteX5" fmla="*/ 446516 w 852117"/>
                    <a:gd name="connsiteY5" fmla="*/ 9295 h 911349"/>
                    <a:gd name="connsiteX6" fmla="*/ 454992 w 852117"/>
                    <a:gd name="connsiteY6" fmla="*/ 229952 h 911349"/>
                    <a:gd name="connsiteX7" fmla="*/ 452843 w 852117"/>
                    <a:gd name="connsiteY7" fmla="*/ 12053 h 911349"/>
                    <a:gd name="connsiteX8" fmla="*/ 562280 w 852117"/>
                    <a:gd name="connsiteY8" fmla="*/ 36915 h 911349"/>
                    <a:gd name="connsiteX9" fmla="*/ 591089 w 852117"/>
                    <a:gd name="connsiteY9" fmla="*/ 222286 h 911349"/>
                    <a:gd name="connsiteX10" fmla="*/ 574101 w 852117"/>
                    <a:gd name="connsiteY10" fmla="*/ 37500 h 911349"/>
                    <a:gd name="connsiteX11" fmla="*/ 703090 w 852117"/>
                    <a:gd name="connsiteY11" fmla="*/ 61286 h 911349"/>
                    <a:gd name="connsiteX12" fmla="*/ 709880 w 852117"/>
                    <a:gd name="connsiteY12" fmla="*/ 235697 h 911349"/>
                    <a:gd name="connsiteX13" fmla="*/ 714239 w 852117"/>
                    <a:gd name="connsiteY13" fmla="*/ 67881 h 911349"/>
                    <a:gd name="connsiteX14" fmla="*/ 822235 w 852117"/>
                    <a:gd name="connsiteY14" fmla="*/ 85657 h 911349"/>
                    <a:gd name="connsiteX15" fmla="*/ 851404 w 852117"/>
                    <a:gd name="connsiteY15" fmla="*/ 324654 h 911349"/>
                    <a:gd name="connsiteX16" fmla="*/ 762365 w 852117"/>
                    <a:gd name="connsiteY16" fmla="*/ 807663 h 911349"/>
                    <a:gd name="connsiteX17" fmla="*/ 751654 w 852117"/>
                    <a:gd name="connsiteY17" fmla="*/ 910587 h 911349"/>
                    <a:gd name="connsiteX18" fmla="*/ 380634 w 852117"/>
                    <a:gd name="connsiteY18" fmla="*/ 911349 h 911349"/>
                    <a:gd name="connsiteX19" fmla="*/ 361777 w 852117"/>
                    <a:gd name="connsiteY19" fmla="*/ 779185 h 911349"/>
                    <a:gd name="connsiteX20" fmla="*/ 259790 w 852117"/>
                    <a:gd name="connsiteY20" fmla="*/ 653133 h 911349"/>
                    <a:gd name="connsiteX21" fmla="*/ 127442 w 852117"/>
                    <a:gd name="connsiteY21" fmla="*/ 465479 h 911349"/>
                    <a:gd name="connsiteX22" fmla="*/ 0 w 852117"/>
                    <a:gd name="connsiteY22" fmla="*/ 224378 h 911349"/>
                    <a:gd name="connsiteX0" fmla="*/ 0 w 852117"/>
                    <a:gd name="connsiteY0" fmla="*/ 224378 h 911349"/>
                    <a:gd name="connsiteX1" fmla="*/ 235595 w 852117"/>
                    <a:gd name="connsiteY1" fmla="*/ 371484 h 911349"/>
                    <a:gd name="connsiteX2" fmla="*/ 311282 w 852117"/>
                    <a:gd name="connsiteY2" fmla="*/ 396324 h 911349"/>
                    <a:gd name="connsiteX3" fmla="*/ 331029 w 852117"/>
                    <a:gd name="connsiteY3" fmla="*/ 137995 h 911349"/>
                    <a:gd name="connsiteX4" fmla="*/ 334903 w 852117"/>
                    <a:gd name="connsiteY4" fmla="*/ 18778 h 911349"/>
                    <a:gd name="connsiteX5" fmla="*/ 446516 w 852117"/>
                    <a:gd name="connsiteY5" fmla="*/ 9295 h 911349"/>
                    <a:gd name="connsiteX6" fmla="*/ 454992 w 852117"/>
                    <a:gd name="connsiteY6" fmla="*/ 229952 h 911349"/>
                    <a:gd name="connsiteX7" fmla="*/ 452843 w 852117"/>
                    <a:gd name="connsiteY7" fmla="*/ 12053 h 911349"/>
                    <a:gd name="connsiteX8" fmla="*/ 562280 w 852117"/>
                    <a:gd name="connsiteY8" fmla="*/ 36915 h 911349"/>
                    <a:gd name="connsiteX9" fmla="*/ 591089 w 852117"/>
                    <a:gd name="connsiteY9" fmla="*/ 222286 h 911349"/>
                    <a:gd name="connsiteX10" fmla="*/ 574101 w 852117"/>
                    <a:gd name="connsiteY10" fmla="*/ 37500 h 911349"/>
                    <a:gd name="connsiteX11" fmla="*/ 703090 w 852117"/>
                    <a:gd name="connsiteY11" fmla="*/ 61286 h 911349"/>
                    <a:gd name="connsiteX12" fmla="*/ 709880 w 852117"/>
                    <a:gd name="connsiteY12" fmla="*/ 235697 h 911349"/>
                    <a:gd name="connsiteX13" fmla="*/ 714239 w 852117"/>
                    <a:gd name="connsiteY13" fmla="*/ 67881 h 911349"/>
                    <a:gd name="connsiteX14" fmla="*/ 822235 w 852117"/>
                    <a:gd name="connsiteY14" fmla="*/ 85657 h 911349"/>
                    <a:gd name="connsiteX15" fmla="*/ 851404 w 852117"/>
                    <a:gd name="connsiteY15" fmla="*/ 324654 h 911349"/>
                    <a:gd name="connsiteX16" fmla="*/ 762365 w 852117"/>
                    <a:gd name="connsiteY16" fmla="*/ 807663 h 911349"/>
                    <a:gd name="connsiteX17" fmla="*/ 751654 w 852117"/>
                    <a:gd name="connsiteY17" fmla="*/ 910587 h 911349"/>
                    <a:gd name="connsiteX18" fmla="*/ 380634 w 852117"/>
                    <a:gd name="connsiteY18" fmla="*/ 911349 h 911349"/>
                    <a:gd name="connsiteX19" fmla="*/ 361777 w 852117"/>
                    <a:gd name="connsiteY19" fmla="*/ 779185 h 911349"/>
                    <a:gd name="connsiteX20" fmla="*/ 259790 w 852117"/>
                    <a:gd name="connsiteY20" fmla="*/ 653133 h 911349"/>
                    <a:gd name="connsiteX21" fmla="*/ 172766 w 852117"/>
                    <a:gd name="connsiteY21" fmla="*/ 437275 h 911349"/>
                    <a:gd name="connsiteX22" fmla="*/ 0 w 852117"/>
                    <a:gd name="connsiteY22" fmla="*/ 224378 h 911349"/>
                    <a:gd name="connsiteX0" fmla="*/ 22647 w 683324"/>
                    <a:gd name="connsiteY0" fmla="*/ 156238 h 911349"/>
                    <a:gd name="connsiteX1" fmla="*/ 66802 w 683324"/>
                    <a:gd name="connsiteY1" fmla="*/ 371484 h 911349"/>
                    <a:gd name="connsiteX2" fmla="*/ 142489 w 683324"/>
                    <a:gd name="connsiteY2" fmla="*/ 396324 h 911349"/>
                    <a:gd name="connsiteX3" fmla="*/ 162236 w 683324"/>
                    <a:gd name="connsiteY3" fmla="*/ 137995 h 911349"/>
                    <a:gd name="connsiteX4" fmla="*/ 166110 w 683324"/>
                    <a:gd name="connsiteY4" fmla="*/ 18778 h 911349"/>
                    <a:gd name="connsiteX5" fmla="*/ 277723 w 683324"/>
                    <a:gd name="connsiteY5" fmla="*/ 9295 h 911349"/>
                    <a:gd name="connsiteX6" fmla="*/ 286199 w 683324"/>
                    <a:gd name="connsiteY6" fmla="*/ 229952 h 911349"/>
                    <a:gd name="connsiteX7" fmla="*/ 284050 w 683324"/>
                    <a:gd name="connsiteY7" fmla="*/ 12053 h 911349"/>
                    <a:gd name="connsiteX8" fmla="*/ 393487 w 683324"/>
                    <a:gd name="connsiteY8" fmla="*/ 36915 h 911349"/>
                    <a:gd name="connsiteX9" fmla="*/ 422296 w 683324"/>
                    <a:gd name="connsiteY9" fmla="*/ 222286 h 911349"/>
                    <a:gd name="connsiteX10" fmla="*/ 405308 w 683324"/>
                    <a:gd name="connsiteY10" fmla="*/ 37500 h 911349"/>
                    <a:gd name="connsiteX11" fmla="*/ 534297 w 683324"/>
                    <a:gd name="connsiteY11" fmla="*/ 61286 h 911349"/>
                    <a:gd name="connsiteX12" fmla="*/ 541087 w 683324"/>
                    <a:gd name="connsiteY12" fmla="*/ 235697 h 911349"/>
                    <a:gd name="connsiteX13" fmla="*/ 545446 w 683324"/>
                    <a:gd name="connsiteY13" fmla="*/ 67881 h 911349"/>
                    <a:gd name="connsiteX14" fmla="*/ 653442 w 683324"/>
                    <a:gd name="connsiteY14" fmla="*/ 85657 h 911349"/>
                    <a:gd name="connsiteX15" fmla="*/ 682611 w 683324"/>
                    <a:gd name="connsiteY15" fmla="*/ 324654 h 911349"/>
                    <a:gd name="connsiteX16" fmla="*/ 593572 w 683324"/>
                    <a:gd name="connsiteY16" fmla="*/ 807663 h 911349"/>
                    <a:gd name="connsiteX17" fmla="*/ 582861 w 683324"/>
                    <a:gd name="connsiteY17" fmla="*/ 910587 h 911349"/>
                    <a:gd name="connsiteX18" fmla="*/ 211841 w 683324"/>
                    <a:gd name="connsiteY18" fmla="*/ 911349 h 911349"/>
                    <a:gd name="connsiteX19" fmla="*/ 192984 w 683324"/>
                    <a:gd name="connsiteY19" fmla="*/ 779185 h 911349"/>
                    <a:gd name="connsiteX20" fmla="*/ 90997 w 683324"/>
                    <a:gd name="connsiteY20" fmla="*/ 653133 h 911349"/>
                    <a:gd name="connsiteX21" fmla="*/ 3973 w 683324"/>
                    <a:gd name="connsiteY21" fmla="*/ 437275 h 911349"/>
                    <a:gd name="connsiteX22" fmla="*/ 22647 w 683324"/>
                    <a:gd name="connsiteY22" fmla="*/ 156238 h 911349"/>
                    <a:gd name="connsiteX0" fmla="*/ 28763 w 689440"/>
                    <a:gd name="connsiteY0" fmla="*/ 156238 h 911349"/>
                    <a:gd name="connsiteX1" fmla="*/ 72918 w 689440"/>
                    <a:gd name="connsiteY1" fmla="*/ 371484 h 911349"/>
                    <a:gd name="connsiteX2" fmla="*/ 148605 w 689440"/>
                    <a:gd name="connsiteY2" fmla="*/ 396324 h 911349"/>
                    <a:gd name="connsiteX3" fmla="*/ 168352 w 689440"/>
                    <a:gd name="connsiteY3" fmla="*/ 137995 h 911349"/>
                    <a:gd name="connsiteX4" fmla="*/ 172226 w 689440"/>
                    <a:gd name="connsiteY4" fmla="*/ 18778 h 911349"/>
                    <a:gd name="connsiteX5" fmla="*/ 283839 w 689440"/>
                    <a:gd name="connsiteY5" fmla="*/ 9295 h 911349"/>
                    <a:gd name="connsiteX6" fmla="*/ 292315 w 689440"/>
                    <a:gd name="connsiteY6" fmla="*/ 229952 h 911349"/>
                    <a:gd name="connsiteX7" fmla="*/ 290166 w 689440"/>
                    <a:gd name="connsiteY7" fmla="*/ 12053 h 911349"/>
                    <a:gd name="connsiteX8" fmla="*/ 399603 w 689440"/>
                    <a:gd name="connsiteY8" fmla="*/ 36915 h 911349"/>
                    <a:gd name="connsiteX9" fmla="*/ 428412 w 689440"/>
                    <a:gd name="connsiteY9" fmla="*/ 222286 h 911349"/>
                    <a:gd name="connsiteX10" fmla="*/ 411424 w 689440"/>
                    <a:gd name="connsiteY10" fmla="*/ 37500 h 911349"/>
                    <a:gd name="connsiteX11" fmla="*/ 540413 w 689440"/>
                    <a:gd name="connsiteY11" fmla="*/ 61286 h 911349"/>
                    <a:gd name="connsiteX12" fmla="*/ 547203 w 689440"/>
                    <a:gd name="connsiteY12" fmla="*/ 235697 h 911349"/>
                    <a:gd name="connsiteX13" fmla="*/ 551562 w 689440"/>
                    <a:gd name="connsiteY13" fmla="*/ 67881 h 911349"/>
                    <a:gd name="connsiteX14" fmla="*/ 659558 w 689440"/>
                    <a:gd name="connsiteY14" fmla="*/ 85657 h 911349"/>
                    <a:gd name="connsiteX15" fmla="*/ 688727 w 689440"/>
                    <a:gd name="connsiteY15" fmla="*/ 324654 h 911349"/>
                    <a:gd name="connsiteX16" fmla="*/ 599688 w 689440"/>
                    <a:gd name="connsiteY16" fmla="*/ 807663 h 911349"/>
                    <a:gd name="connsiteX17" fmla="*/ 588977 w 689440"/>
                    <a:gd name="connsiteY17" fmla="*/ 910587 h 911349"/>
                    <a:gd name="connsiteX18" fmla="*/ 217957 w 689440"/>
                    <a:gd name="connsiteY18" fmla="*/ 911349 h 911349"/>
                    <a:gd name="connsiteX19" fmla="*/ 199100 w 689440"/>
                    <a:gd name="connsiteY19" fmla="*/ 779185 h 911349"/>
                    <a:gd name="connsiteX20" fmla="*/ 97113 w 689440"/>
                    <a:gd name="connsiteY20" fmla="*/ 653133 h 911349"/>
                    <a:gd name="connsiteX21" fmla="*/ 10089 w 689440"/>
                    <a:gd name="connsiteY21" fmla="*/ 437275 h 911349"/>
                    <a:gd name="connsiteX22" fmla="*/ 28763 w 689440"/>
                    <a:gd name="connsiteY22" fmla="*/ 156238 h 911349"/>
                    <a:gd name="connsiteX0" fmla="*/ 28763 w 689440"/>
                    <a:gd name="connsiteY0" fmla="*/ 156238 h 911349"/>
                    <a:gd name="connsiteX1" fmla="*/ 72918 w 689440"/>
                    <a:gd name="connsiteY1" fmla="*/ 371484 h 911349"/>
                    <a:gd name="connsiteX2" fmla="*/ 148605 w 689440"/>
                    <a:gd name="connsiteY2" fmla="*/ 396324 h 911349"/>
                    <a:gd name="connsiteX3" fmla="*/ 168352 w 689440"/>
                    <a:gd name="connsiteY3" fmla="*/ 137995 h 911349"/>
                    <a:gd name="connsiteX4" fmla="*/ 172226 w 689440"/>
                    <a:gd name="connsiteY4" fmla="*/ 18778 h 911349"/>
                    <a:gd name="connsiteX5" fmla="*/ 283839 w 689440"/>
                    <a:gd name="connsiteY5" fmla="*/ 9295 h 911349"/>
                    <a:gd name="connsiteX6" fmla="*/ 292315 w 689440"/>
                    <a:gd name="connsiteY6" fmla="*/ 229952 h 911349"/>
                    <a:gd name="connsiteX7" fmla="*/ 290166 w 689440"/>
                    <a:gd name="connsiteY7" fmla="*/ 12053 h 911349"/>
                    <a:gd name="connsiteX8" fmla="*/ 399603 w 689440"/>
                    <a:gd name="connsiteY8" fmla="*/ 36915 h 911349"/>
                    <a:gd name="connsiteX9" fmla="*/ 428412 w 689440"/>
                    <a:gd name="connsiteY9" fmla="*/ 222286 h 911349"/>
                    <a:gd name="connsiteX10" fmla="*/ 411424 w 689440"/>
                    <a:gd name="connsiteY10" fmla="*/ 37500 h 911349"/>
                    <a:gd name="connsiteX11" fmla="*/ 540413 w 689440"/>
                    <a:gd name="connsiteY11" fmla="*/ 61286 h 911349"/>
                    <a:gd name="connsiteX12" fmla="*/ 547203 w 689440"/>
                    <a:gd name="connsiteY12" fmla="*/ 235697 h 911349"/>
                    <a:gd name="connsiteX13" fmla="*/ 551562 w 689440"/>
                    <a:gd name="connsiteY13" fmla="*/ 67881 h 911349"/>
                    <a:gd name="connsiteX14" fmla="*/ 659558 w 689440"/>
                    <a:gd name="connsiteY14" fmla="*/ 85657 h 911349"/>
                    <a:gd name="connsiteX15" fmla="*/ 688727 w 689440"/>
                    <a:gd name="connsiteY15" fmla="*/ 324654 h 911349"/>
                    <a:gd name="connsiteX16" fmla="*/ 599688 w 689440"/>
                    <a:gd name="connsiteY16" fmla="*/ 807663 h 911349"/>
                    <a:gd name="connsiteX17" fmla="*/ 588977 w 689440"/>
                    <a:gd name="connsiteY17" fmla="*/ 910587 h 911349"/>
                    <a:gd name="connsiteX18" fmla="*/ 217957 w 689440"/>
                    <a:gd name="connsiteY18" fmla="*/ 911349 h 911349"/>
                    <a:gd name="connsiteX19" fmla="*/ 199100 w 689440"/>
                    <a:gd name="connsiteY19" fmla="*/ 779185 h 911349"/>
                    <a:gd name="connsiteX20" fmla="*/ 97113 w 689440"/>
                    <a:gd name="connsiteY20" fmla="*/ 653133 h 911349"/>
                    <a:gd name="connsiteX21" fmla="*/ 10089 w 689440"/>
                    <a:gd name="connsiteY21" fmla="*/ 437275 h 911349"/>
                    <a:gd name="connsiteX22" fmla="*/ 28763 w 689440"/>
                    <a:gd name="connsiteY22" fmla="*/ 156238 h 911349"/>
                    <a:gd name="connsiteX0" fmla="*/ 56291 w 685678"/>
                    <a:gd name="connsiteY0" fmla="*/ 141091 h 911349"/>
                    <a:gd name="connsiteX1" fmla="*/ 69156 w 685678"/>
                    <a:gd name="connsiteY1" fmla="*/ 371484 h 911349"/>
                    <a:gd name="connsiteX2" fmla="*/ 144843 w 685678"/>
                    <a:gd name="connsiteY2" fmla="*/ 396324 h 911349"/>
                    <a:gd name="connsiteX3" fmla="*/ 164590 w 685678"/>
                    <a:gd name="connsiteY3" fmla="*/ 137995 h 911349"/>
                    <a:gd name="connsiteX4" fmla="*/ 168464 w 685678"/>
                    <a:gd name="connsiteY4" fmla="*/ 18778 h 911349"/>
                    <a:gd name="connsiteX5" fmla="*/ 280077 w 685678"/>
                    <a:gd name="connsiteY5" fmla="*/ 9295 h 911349"/>
                    <a:gd name="connsiteX6" fmla="*/ 288553 w 685678"/>
                    <a:gd name="connsiteY6" fmla="*/ 229952 h 911349"/>
                    <a:gd name="connsiteX7" fmla="*/ 286404 w 685678"/>
                    <a:gd name="connsiteY7" fmla="*/ 12053 h 911349"/>
                    <a:gd name="connsiteX8" fmla="*/ 395841 w 685678"/>
                    <a:gd name="connsiteY8" fmla="*/ 36915 h 911349"/>
                    <a:gd name="connsiteX9" fmla="*/ 424650 w 685678"/>
                    <a:gd name="connsiteY9" fmla="*/ 222286 h 911349"/>
                    <a:gd name="connsiteX10" fmla="*/ 407662 w 685678"/>
                    <a:gd name="connsiteY10" fmla="*/ 37500 h 911349"/>
                    <a:gd name="connsiteX11" fmla="*/ 536651 w 685678"/>
                    <a:gd name="connsiteY11" fmla="*/ 61286 h 911349"/>
                    <a:gd name="connsiteX12" fmla="*/ 543441 w 685678"/>
                    <a:gd name="connsiteY12" fmla="*/ 235697 h 911349"/>
                    <a:gd name="connsiteX13" fmla="*/ 547800 w 685678"/>
                    <a:gd name="connsiteY13" fmla="*/ 67881 h 911349"/>
                    <a:gd name="connsiteX14" fmla="*/ 655796 w 685678"/>
                    <a:gd name="connsiteY14" fmla="*/ 85657 h 911349"/>
                    <a:gd name="connsiteX15" fmla="*/ 684965 w 685678"/>
                    <a:gd name="connsiteY15" fmla="*/ 324654 h 911349"/>
                    <a:gd name="connsiteX16" fmla="*/ 595926 w 685678"/>
                    <a:gd name="connsiteY16" fmla="*/ 807663 h 911349"/>
                    <a:gd name="connsiteX17" fmla="*/ 585215 w 685678"/>
                    <a:gd name="connsiteY17" fmla="*/ 910587 h 911349"/>
                    <a:gd name="connsiteX18" fmla="*/ 214195 w 685678"/>
                    <a:gd name="connsiteY18" fmla="*/ 911349 h 911349"/>
                    <a:gd name="connsiteX19" fmla="*/ 195338 w 685678"/>
                    <a:gd name="connsiteY19" fmla="*/ 779185 h 911349"/>
                    <a:gd name="connsiteX20" fmla="*/ 93351 w 685678"/>
                    <a:gd name="connsiteY20" fmla="*/ 653133 h 911349"/>
                    <a:gd name="connsiteX21" fmla="*/ 6327 w 685678"/>
                    <a:gd name="connsiteY21" fmla="*/ 437275 h 911349"/>
                    <a:gd name="connsiteX22" fmla="*/ 56291 w 685678"/>
                    <a:gd name="connsiteY22" fmla="*/ 141091 h 911349"/>
                    <a:gd name="connsiteX0" fmla="*/ 58398 w 687785"/>
                    <a:gd name="connsiteY0" fmla="*/ 141091 h 911349"/>
                    <a:gd name="connsiteX1" fmla="*/ 71263 w 687785"/>
                    <a:gd name="connsiteY1" fmla="*/ 371484 h 911349"/>
                    <a:gd name="connsiteX2" fmla="*/ 146950 w 687785"/>
                    <a:gd name="connsiteY2" fmla="*/ 396324 h 911349"/>
                    <a:gd name="connsiteX3" fmla="*/ 166697 w 687785"/>
                    <a:gd name="connsiteY3" fmla="*/ 137995 h 911349"/>
                    <a:gd name="connsiteX4" fmla="*/ 170571 w 687785"/>
                    <a:gd name="connsiteY4" fmla="*/ 18778 h 911349"/>
                    <a:gd name="connsiteX5" fmla="*/ 282184 w 687785"/>
                    <a:gd name="connsiteY5" fmla="*/ 9295 h 911349"/>
                    <a:gd name="connsiteX6" fmla="*/ 290660 w 687785"/>
                    <a:gd name="connsiteY6" fmla="*/ 229952 h 911349"/>
                    <a:gd name="connsiteX7" fmla="*/ 288511 w 687785"/>
                    <a:gd name="connsiteY7" fmla="*/ 12053 h 911349"/>
                    <a:gd name="connsiteX8" fmla="*/ 397948 w 687785"/>
                    <a:gd name="connsiteY8" fmla="*/ 36915 h 911349"/>
                    <a:gd name="connsiteX9" fmla="*/ 426757 w 687785"/>
                    <a:gd name="connsiteY9" fmla="*/ 222286 h 911349"/>
                    <a:gd name="connsiteX10" fmla="*/ 409769 w 687785"/>
                    <a:gd name="connsiteY10" fmla="*/ 37500 h 911349"/>
                    <a:gd name="connsiteX11" fmla="*/ 538758 w 687785"/>
                    <a:gd name="connsiteY11" fmla="*/ 61286 h 911349"/>
                    <a:gd name="connsiteX12" fmla="*/ 545548 w 687785"/>
                    <a:gd name="connsiteY12" fmla="*/ 235697 h 911349"/>
                    <a:gd name="connsiteX13" fmla="*/ 549907 w 687785"/>
                    <a:gd name="connsiteY13" fmla="*/ 67881 h 911349"/>
                    <a:gd name="connsiteX14" fmla="*/ 657903 w 687785"/>
                    <a:gd name="connsiteY14" fmla="*/ 85657 h 911349"/>
                    <a:gd name="connsiteX15" fmla="*/ 687072 w 687785"/>
                    <a:gd name="connsiteY15" fmla="*/ 324654 h 911349"/>
                    <a:gd name="connsiteX16" fmla="*/ 598033 w 687785"/>
                    <a:gd name="connsiteY16" fmla="*/ 807663 h 911349"/>
                    <a:gd name="connsiteX17" fmla="*/ 587322 w 687785"/>
                    <a:gd name="connsiteY17" fmla="*/ 910587 h 911349"/>
                    <a:gd name="connsiteX18" fmla="*/ 216302 w 687785"/>
                    <a:gd name="connsiteY18" fmla="*/ 911349 h 911349"/>
                    <a:gd name="connsiteX19" fmla="*/ 197445 w 687785"/>
                    <a:gd name="connsiteY19" fmla="*/ 779185 h 911349"/>
                    <a:gd name="connsiteX20" fmla="*/ 95458 w 687785"/>
                    <a:gd name="connsiteY20" fmla="*/ 653133 h 911349"/>
                    <a:gd name="connsiteX21" fmla="*/ 8434 w 687785"/>
                    <a:gd name="connsiteY21" fmla="*/ 437275 h 911349"/>
                    <a:gd name="connsiteX22" fmla="*/ 58398 w 687785"/>
                    <a:gd name="connsiteY22" fmla="*/ 141091 h 911349"/>
                    <a:gd name="connsiteX0" fmla="*/ 52893 w 682280"/>
                    <a:gd name="connsiteY0" fmla="*/ 141091 h 911349"/>
                    <a:gd name="connsiteX1" fmla="*/ 65758 w 682280"/>
                    <a:gd name="connsiteY1" fmla="*/ 371484 h 911349"/>
                    <a:gd name="connsiteX2" fmla="*/ 141445 w 682280"/>
                    <a:gd name="connsiteY2" fmla="*/ 396324 h 911349"/>
                    <a:gd name="connsiteX3" fmla="*/ 161192 w 682280"/>
                    <a:gd name="connsiteY3" fmla="*/ 137995 h 911349"/>
                    <a:gd name="connsiteX4" fmla="*/ 165066 w 682280"/>
                    <a:gd name="connsiteY4" fmla="*/ 18778 h 911349"/>
                    <a:gd name="connsiteX5" fmla="*/ 276679 w 682280"/>
                    <a:gd name="connsiteY5" fmla="*/ 9295 h 911349"/>
                    <a:gd name="connsiteX6" fmla="*/ 285155 w 682280"/>
                    <a:gd name="connsiteY6" fmla="*/ 229952 h 911349"/>
                    <a:gd name="connsiteX7" fmla="*/ 283006 w 682280"/>
                    <a:gd name="connsiteY7" fmla="*/ 12053 h 911349"/>
                    <a:gd name="connsiteX8" fmla="*/ 392443 w 682280"/>
                    <a:gd name="connsiteY8" fmla="*/ 36915 h 911349"/>
                    <a:gd name="connsiteX9" fmla="*/ 421252 w 682280"/>
                    <a:gd name="connsiteY9" fmla="*/ 222286 h 911349"/>
                    <a:gd name="connsiteX10" fmla="*/ 404264 w 682280"/>
                    <a:gd name="connsiteY10" fmla="*/ 37500 h 911349"/>
                    <a:gd name="connsiteX11" fmla="*/ 533253 w 682280"/>
                    <a:gd name="connsiteY11" fmla="*/ 61286 h 911349"/>
                    <a:gd name="connsiteX12" fmla="*/ 540043 w 682280"/>
                    <a:gd name="connsiteY12" fmla="*/ 235697 h 911349"/>
                    <a:gd name="connsiteX13" fmla="*/ 544402 w 682280"/>
                    <a:gd name="connsiteY13" fmla="*/ 67881 h 911349"/>
                    <a:gd name="connsiteX14" fmla="*/ 652398 w 682280"/>
                    <a:gd name="connsiteY14" fmla="*/ 85657 h 911349"/>
                    <a:gd name="connsiteX15" fmla="*/ 681567 w 682280"/>
                    <a:gd name="connsiteY15" fmla="*/ 324654 h 911349"/>
                    <a:gd name="connsiteX16" fmla="*/ 592528 w 682280"/>
                    <a:gd name="connsiteY16" fmla="*/ 807663 h 911349"/>
                    <a:gd name="connsiteX17" fmla="*/ 581817 w 682280"/>
                    <a:gd name="connsiteY17" fmla="*/ 910587 h 911349"/>
                    <a:gd name="connsiteX18" fmla="*/ 210797 w 682280"/>
                    <a:gd name="connsiteY18" fmla="*/ 911349 h 911349"/>
                    <a:gd name="connsiteX19" fmla="*/ 191940 w 682280"/>
                    <a:gd name="connsiteY19" fmla="*/ 779185 h 911349"/>
                    <a:gd name="connsiteX20" fmla="*/ 89953 w 682280"/>
                    <a:gd name="connsiteY20" fmla="*/ 653133 h 911349"/>
                    <a:gd name="connsiteX21" fmla="*/ 2929 w 682280"/>
                    <a:gd name="connsiteY21" fmla="*/ 437275 h 911349"/>
                    <a:gd name="connsiteX22" fmla="*/ 52893 w 682280"/>
                    <a:gd name="connsiteY22" fmla="*/ 141091 h 911349"/>
                    <a:gd name="connsiteX0" fmla="*/ 52893 w 682280"/>
                    <a:gd name="connsiteY0" fmla="*/ 141091 h 911349"/>
                    <a:gd name="connsiteX1" fmla="*/ 65758 w 682280"/>
                    <a:gd name="connsiteY1" fmla="*/ 371484 h 911349"/>
                    <a:gd name="connsiteX2" fmla="*/ 141445 w 682280"/>
                    <a:gd name="connsiteY2" fmla="*/ 396324 h 911349"/>
                    <a:gd name="connsiteX3" fmla="*/ 161192 w 682280"/>
                    <a:gd name="connsiteY3" fmla="*/ 137995 h 911349"/>
                    <a:gd name="connsiteX4" fmla="*/ 165066 w 682280"/>
                    <a:gd name="connsiteY4" fmla="*/ 18778 h 911349"/>
                    <a:gd name="connsiteX5" fmla="*/ 276679 w 682280"/>
                    <a:gd name="connsiteY5" fmla="*/ 9295 h 911349"/>
                    <a:gd name="connsiteX6" fmla="*/ 285155 w 682280"/>
                    <a:gd name="connsiteY6" fmla="*/ 229952 h 911349"/>
                    <a:gd name="connsiteX7" fmla="*/ 283006 w 682280"/>
                    <a:gd name="connsiteY7" fmla="*/ 12053 h 911349"/>
                    <a:gd name="connsiteX8" fmla="*/ 392443 w 682280"/>
                    <a:gd name="connsiteY8" fmla="*/ 36915 h 911349"/>
                    <a:gd name="connsiteX9" fmla="*/ 421252 w 682280"/>
                    <a:gd name="connsiteY9" fmla="*/ 222286 h 911349"/>
                    <a:gd name="connsiteX10" fmla="*/ 404264 w 682280"/>
                    <a:gd name="connsiteY10" fmla="*/ 37500 h 911349"/>
                    <a:gd name="connsiteX11" fmla="*/ 533253 w 682280"/>
                    <a:gd name="connsiteY11" fmla="*/ 61286 h 911349"/>
                    <a:gd name="connsiteX12" fmla="*/ 540043 w 682280"/>
                    <a:gd name="connsiteY12" fmla="*/ 235697 h 911349"/>
                    <a:gd name="connsiteX13" fmla="*/ 544402 w 682280"/>
                    <a:gd name="connsiteY13" fmla="*/ 67881 h 911349"/>
                    <a:gd name="connsiteX14" fmla="*/ 652398 w 682280"/>
                    <a:gd name="connsiteY14" fmla="*/ 85657 h 911349"/>
                    <a:gd name="connsiteX15" fmla="*/ 681567 w 682280"/>
                    <a:gd name="connsiteY15" fmla="*/ 324654 h 911349"/>
                    <a:gd name="connsiteX16" fmla="*/ 592528 w 682280"/>
                    <a:gd name="connsiteY16" fmla="*/ 807663 h 911349"/>
                    <a:gd name="connsiteX17" fmla="*/ 581817 w 682280"/>
                    <a:gd name="connsiteY17" fmla="*/ 910587 h 911349"/>
                    <a:gd name="connsiteX18" fmla="*/ 210797 w 682280"/>
                    <a:gd name="connsiteY18" fmla="*/ 911349 h 911349"/>
                    <a:gd name="connsiteX19" fmla="*/ 191940 w 682280"/>
                    <a:gd name="connsiteY19" fmla="*/ 779185 h 911349"/>
                    <a:gd name="connsiteX20" fmla="*/ 89953 w 682280"/>
                    <a:gd name="connsiteY20" fmla="*/ 653133 h 911349"/>
                    <a:gd name="connsiteX21" fmla="*/ 2929 w 682280"/>
                    <a:gd name="connsiteY21" fmla="*/ 437275 h 911349"/>
                    <a:gd name="connsiteX22" fmla="*/ 52893 w 682280"/>
                    <a:gd name="connsiteY22" fmla="*/ 141091 h 911349"/>
                    <a:gd name="connsiteX0" fmla="*/ 60601 w 681763"/>
                    <a:gd name="connsiteY0" fmla="*/ 138676 h 911349"/>
                    <a:gd name="connsiteX1" fmla="*/ 65241 w 681763"/>
                    <a:gd name="connsiteY1" fmla="*/ 371484 h 911349"/>
                    <a:gd name="connsiteX2" fmla="*/ 140928 w 681763"/>
                    <a:gd name="connsiteY2" fmla="*/ 396324 h 911349"/>
                    <a:gd name="connsiteX3" fmla="*/ 160675 w 681763"/>
                    <a:gd name="connsiteY3" fmla="*/ 137995 h 911349"/>
                    <a:gd name="connsiteX4" fmla="*/ 164549 w 681763"/>
                    <a:gd name="connsiteY4" fmla="*/ 18778 h 911349"/>
                    <a:gd name="connsiteX5" fmla="*/ 276162 w 681763"/>
                    <a:gd name="connsiteY5" fmla="*/ 9295 h 911349"/>
                    <a:gd name="connsiteX6" fmla="*/ 284638 w 681763"/>
                    <a:gd name="connsiteY6" fmla="*/ 229952 h 911349"/>
                    <a:gd name="connsiteX7" fmla="*/ 282489 w 681763"/>
                    <a:gd name="connsiteY7" fmla="*/ 12053 h 911349"/>
                    <a:gd name="connsiteX8" fmla="*/ 391926 w 681763"/>
                    <a:gd name="connsiteY8" fmla="*/ 36915 h 911349"/>
                    <a:gd name="connsiteX9" fmla="*/ 420735 w 681763"/>
                    <a:gd name="connsiteY9" fmla="*/ 222286 h 911349"/>
                    <a:gd name="connsiteX10" fmla="*/ 403747 w 681763"/>
                    <a:gd name="connsiteY10" fmla="*/ 37500 h 911349"/>
                    <a:gd name="connsiteX11" fmla="*/ 532736 w 681763"/>
                    <a:gd name="connsiteY11" fmla="*/ 61286 h 911349"/>
                    <a:gd name="connsiteX12" fmla="*/ 539526 w 681763"/>
                    <a:gd name="connsiteY12" fmla="*/ 235697 h 911349"/>
                    <a:gd name="connsiteX13" fmla="*/ 543885 w 681763"/>
                    <a:gd name="connsiteY13" fmla="*/ 67881 h 911349"/>
                    <a:gd name="connsiteX14" fmla="*/ 651881 w 681763"/>
                    <a:gd name="connsiteY14" fmla="*/ 85657 h 911349"/>
                    <a:gd name="connsiteX15" fmla="*/ 681050 w 681763"/>
                    <a:gd name="connsiteY15" fmla="*/ 324654 h 911349"/>
                    <a:gd name="connsiteX16" fmla="*/ 592011 w 681763"/>
                    <a:gd name="connsiteY16" fmla="*/ 807663 h 911349"/>
                    <a:gd name="connsiteX17" fmla="*/ 581300 w 681763"/>
                    <a:gd name="connsiteY17" fmla="*/ 910587 h 911349"/>
                    <a:gd name="connsiteX18" fmla="*/ 210280 w 681763"/>
                    <a:gd name="connsiteY18" fmla="*/ 911349 h 911349"/>
                    <a:gd name="connsiteX19" fmla="*/ 191423 w 681763"/>
                    <a:gd name="connsiteY19" fmla="*/ 779185 h 911349"/>
                    <a:gd name="connsiteX20" fmla="*/ 89436 w 681763"/>
                    <a:gd name="connsiteY20" fmla="*/ 653133 h 911349"/>
                    <a:gd name="connsiteX21" fmla="*/ 2412 w 681763"/>
                    <a:gd name="connsiteY21" fmla="*/ 437275 h 911349"/>
                    <a:gd name="connsiteX22" fmla="*/ 60601 w 681763"/>
                    <a:gd name="connsiteY22" fmla="*/ 138676 h 911349"/>
                    <a:gd name="connsiteX0" fmla="*/ 45719 w 683006"/>
                    <a:gd name="connsiteY0" fmla="*/ 134476 h 911349"/>
                    <a:gd name="connsiteX1" fmla="*/ 66484 w 683006"/>
                    <a:gd name="connsiteY1" fmla="*/ 371484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66484 w 683006"/>
                    <a:gd name="connsiteY1" fmla="*/ 371484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83259 w 683006"/>
                    <a:gd name="connsiteY1" fmla="*/ 357622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83259 w 683006"/>
                    <a:gd name="connsiteY1" fmla="*/ 357622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83259 w 683006"/>
                    <a:gd name="connsiteY1" fmla="*/ 357622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  <a:gd name="connsiteX0" fmla="*/ 45719 w 683006"/>
                    <a:gd name="connsiteY0" fmla="*/ 134476 h 911349"/>
                    <a:gd name="connsiteX1" fmla="*/ 104061 w 683006"/>
                    <a:gd name="connsiteY1" fmla="*/ 357469 h 911349"/>
                    <a:gd name="connsiteX2" fmla="*/ 142171 w 683006"/>
                    <a:gd name="connsiteY2" fmla="*/ 396324 h 911349"/>
                    <a:gd name="connsiteX3" fmla="*/ 161918 w 683006"/>
                    <a:gd name="connsiteY3" fmla="*/ 137995 h 911349"/>
                    <a:gd name="connsiteX4" fmla="*/ 165792 w 683006"/>
                    <a:gd name="connsiteY4" fmla="*/ 18778 h 911349"/>
                    <a:gd name="connsiteX5" fmla="*/ 277405 w 683006"/>
                    <a:gd name="connsiteY5" fmla="*/ 9295 h 911349"/>
                    <a:gd name="connsiteX6" fmla="*/ 285881 w 683006"/>
                    <a:gd name="connsiteY6" fmla="*/ 229952 h 911349"/>
                    <a:gd name="connsiteX7" fmla="*/ 283732 w 683006"/>
                    <a:gd name="connsiteY7" fmla="*/ 12053 h 911349"/>
                    <a:gd name="connsiteX8" fmla="*/ 393169 w 683006"/>
                    <a:gd name="connsiteY8" fmla="*/ 36915 h 911349"/>
                    <a:gd name="connsiteX9" fmla="*/ 421978 w 683006"/>
                    <a:gd name="connsiteY9" fmla="*/ 222286 h 911349"/>
                    <a:gd name="connsiteX10" fmla="*/ 404990 w 683006"/>
                    <a:gd name="connsiteY10" fmla="*/ 37500 h 911349"/>
                    <a:gd name="connsiteX11" fmla="*/ 533979 w 683006"/>
                    <a:gd name="connsiteY11" fmla="*/ 61286 h 911349"/>
                    <a:gd name="connsiteX12" fmla="*/ 540769 w 683006"/>
                    <a:gd name="connsiteY12" fmla="*/ 235697 h 911349"/>
                    <a:gd name="connsiteX13" fmla="*/ 545128 w 683006"/>
                    <a:gd name="connsiteY13" fmla="*/ 67881 h 911349"/>
                    <a:gd name="connsiteX14" fmla="*/ 653124 w 683006"/>
                    <a:gd name="connsiteY14" fmla="*/ 85657 h 911349"/>
                    <a:gd name="connsiteX15" fmla="*/ 682293 w 683006"/>
                    <a:gd name="connsiteY15" fmla="*/ 324654 h 911349"/>
                    <a:gd name="connsiteX16" fmla="*/ 593254 w 683006"/>
                    <a:gd name="connsiteY16" fmla="*/ 807663 h 911349"/>
                    <a:gd name="connsiteX17" fmla="*/ 582543 w 683006"/>
                    <a:gd name="connsiteY17" fmla="*/ 910587 h 911349"/>
                    <a:gd name="connsiteX18" fmla="*/ 211523 w 683006"/>
                    <a:gd name="connsiteY18" fmla="*/ 911349 h 911349"/>
                    <a:gd name="connsiteX19" fmla="*/ 192666 w 683006"/>
                    <a:gd name="connsiteY19" fmla="*/ 779185 h 911349"/>
                    <a:gd name="connsiteX20" fmla="*/ 90679 w 683006"/>
                    <a:gd name="connsiteY20" fmla="*/ 653133 h 911349"/>
                    <a:gd name="connsiteX21" fmla="*/ 3655 w 683006"/>
                    <a:gd name="connsiteY21" fmla="*/ 437275 h 911349"/>
                    <a:gd name="connsiteX22" fmla="*/ 45719 w 683006"/>
                    <a:gd name="connsiteY22" fmla="*/ 134476 h 911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83006" h="911349">
                      <a:moveTo>
                        <a:pt x="45719" y="134476"/>
                      </a:moveTo>
                      <a:cubicBezTo>
                        <a:pt x="186906" y="178031"/>
                        <a:pt x="77411" y="293724"/>
                        <a:pt x="104061" y="357469"/>
                      </a:cubicBezTo>
                      <a:cubicBezTo>
                        <a:pt x="111327" y="384451"/>
                        <a:pt x="134405" y="424827"/>
                        <a:pt x="142171" y="396324"/>
                      </a:cubicBezTo>
                      <a:cubicBezTo>
                        <a:pt x="161497" y="378147"/>
                        <a:pt x="163714" y="263470"/>
                        <a:pt x="161918" y="137995"/>
                      </a:cubicBezTo>
                      <a:lnTo>
                        <a:pt x="165792" y="18778"/>
                      </a:lnTo>
                      <a:cubicBezTo>
                        <a:pt x="205100" y="-883"/>
                        <a:pt x="248431" y="-6838"/>
                        <a:pt x="277405" y="9295"/>
                      </a:cubicBezTo>
                      <a:lnTo>
                        <a:pt x="285881" y="229952"/>
                      </a:lnTo>
                      <a:cubicBezTo>
                        <a:pt x="292743" y="135104"/>
                        <a:pt x="288936" y="90619"/>
                        <a:pt x="283732" y="12053"/>
                      </a:cubicBezTo>
                      <a:cubicBezTo>
                        <a:pt x="344488" y="7410"/>
                        <a:pt x="362005" y="7292"/>
                        <a:pt x="393169" y="36915"/>
                      </a:cubicBezTo>
                      <a:cubicBezTo>
                        <a:pt x="432458" y="90909"/>
                        <a:pt x="415495" y="219932"/>
                        <a:pt x="421978" y="222286"/>
                      </a:cubicBezTo>
                      <a:cubicBezTo>
                        <a:pt x="425215" y="169590"/>
                        <a:pt x="440910" y="99095"/>
                        <a:pt x="404990" y="37500"/>
                      </a:cubicBezTo>
                      <a:cubicBezTo>
                        <a:pt x="452541" y="9313"/>
                        <a:pt x="505933" y="28253"/>
                        <a:pt x="533979" y="61286"/>
                      </a:cubicBezTo>
                      <a:cubicBezTo>
                        <a:pt x="556608" y="94319"/>
                        <a:pt x="532593" y="233695"/>
                        <a:pt x="540769" y="235697"/>
                      </a:cubicBezTo>
                      <a:cubicBezTo>
                        <a:pt x="546608" y="189844"/>
                        <a:pt x="564054" y="120930"/>
                        <a:pt x="545128" y="67881"/>
                      </a:cubicBezTo>
                      <a:cubicBezTo>
                        <a:pt x="600410" y="49193"/>
                        <a:pt x="614468" y="45569"/>
                        <a:pt x="653124" y="85657"/>
                      </a:cubicBezTo>
                      <a:cubicBezTo>
                        <a:pt x="678241" y="128452"/>
                        <a:pt x="685502" y="205222"/>
                        <a:pt x="682293" y="324654"/>
                      </a:cubicBezTo>
                      <a:cubicBezTo>
                        <a:pt x="682293" y="386243"/>
                        <a:pt x="685168" y="641728"/>
                        <a:pt x="593254" y="807663"/>
                      </a:cubicBezTo>
                      <a:cubicBezTo>
                        <a:pt x="562434" y="865879"/>
                        <a:pt x="574223" y="873371"/>
                        <a:pt x="582543" y="910587"/>
                      </a:cubicBezTo>
                      <a:lnTo>
                        <a:pt x="211523" y="911349"/>
                      </a:lnTo>
                      <a:cubicBezTo>
                        <a:pt x="212499" y="851582"/>
                        <a:pt x="236044" y="827966"/>
                        <a:pt x="192666" y="779185"/>
                      </a:cubicBezTo>
                      <a:cubicBezTo>
                        <a:pt x="170208" y="755505"/>
                        <a:pt x="148074" y="710617"/>
                        <a:pt x="90679" y="653133"/>
                      </a:cubicBezTo>
                      <a:cubicBezTo>
                        <a:pt x="33254" y="569821"/>
                        <a:pt x="26583" y="515785"/>
                        <a:pt x="3655" y="437275"/>
                      </a:cubicBezTo>
                      <a:cubicBezTo>
                        <a:pt x="-8217" y="341138"/>
                        <a:pt x="9615" y="253260"/>
                        <a:pt x="45719" y="1344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592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Rectangle 1">
                  <a:extLst>
                    <a:ext uri="{FF2B5EF4-FFF2-40B4-BE49-F238E27FC236}">
                      <a16:creationId xmlns:a16="http://schemas.microsoft.com/office/drawing/2014/main" id="{EC147288-4557-EE4F-B100-E2EAE0034ADD}"/>
                    </a:ext>
                  </a:extLst>
                </p:cNvPr>
                <p:cNvSpPr/>
                <p:nvPr/>
              </p:nvSpPr>
              <p:spPr>
                <a:xfrm rot="982074">
                  <a:off x="2122648" y="2221173"/>
                  <a:ext cx="253345" cy="50108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80900" tIns="140450" rIns="280900" bIns="140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5925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1" name="그룹 203">
                <a:extLst>
                  <a:ext uri="{FF2B5EF4-FFF2-40B4-BE49-F238E27FC236}">
                    <a16:creationId xmlns:a16="http://schemas.microsoft.com/office/drawing/2014/main" id="{993BCCA1-6B0B-544B-BDC4-7DB1051D47C2}"/>
                  </a:ext>
                </a:extLst>
              </p:cNvPr>
              <p:cNvGrpSpPr/>
              <p:nvPr/>
            </p:nvGrpSpPr>
            <p:grpSpPr>
              <a:xfrm>
                <a:off x="6636699" y="3039384"/>
                <a:ext cx="1968187" cy="1968187"/>
                <a:chOff x="6384003" y="3061995"/>
                <a:chExt cx="1968187" cy="1968187"/>
              </a:xfrm>
            </p:grpSpPr>
            <p:sp>
              <p:nvSpPr>
                <p:cNvPr id="192" name="원호 204">
                  <a:extLst>
                    <a:ext uri="{FF2B5EF4-FFF2-40B4-BE49-F238E27FC236}">
                      <a16:creationId xmlns:a16="http://schemas.microsoft.com/office/drawing/2014/main" id="{0C5F774D-8F68-5C45-8DAD-5B375E430B12}"/>
                    </a:ext>
                  </a:extLst>
                </p:cNvPr>
                <p:cNvSpPr/>
                <p:nvPr/>
              </p:nvSpPr>
              <p:spPr>
                <a:xfrm>
                  <a:off x="6384003" y="3061995"/>
                  <a:ext cx="1968187" cy="1968187"/>
                </a:xfrm>
                <a:prstGeom prst="arc">
                  <a:avLst>
                    <a:gd name="adj1" fmla="val 14786098"/>
                    <a:gd name="adj2" fmla="val 471423"/>
                  </a:avLst>
                </a:prstGeom>
                <a:ln w="12700">
                  <a:solidFill>
                    <a:schemeClr val="accent2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925" dirty="0"/>
                </a:p>
              </p:txBody>
            </p:sp>
            <p:sp>
              <p:nvSpPr>
                <p:cNvPr id="193" name="원호 205">
                  <a:extLst>
                    <a:ext uri="{FF2B5EF4-FFF2-40B4-BE49-F238E27FC236}">
                      <a16:creationId xmlns:a16="http://schemas.microsoft.com/office/drawing/2014/main" id="{9B873A31-35B2-DC4F-9B59-6B95670F773D}"/>
                    </a:ext>
                  </a:extLst>
                </p:cNvPr>
                <p:cNvSpPr/>
                <p:nvPr/>
              </p:nvSpPr>
              <p:spPr>
                <a:xfrm>
                  <a:off x="6503401" y="3202080"/>
                  <a:ext cx="1612841" cy="1612841"/>
                </a:xfrm>
                <a:prstGeom prst="arc">
                  <a:avLst>
                    <a:gd name="adj1" fmla="val 14786098"/>
                    <a:gd name="adj2" fmla="val 350082"/>
                  </a:avLst>
                </a:prstGeom>
                <a:ln w="12700">
                  <a:solidFill>
                    <a:schemeClr val="accent2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925" dirty="0"/>
                </a:p>
              </p:txBody>
            </p:sp>
            <p:sp>
              <p:nvSpPr>
                <p:cNvPr id="194" name="원호 206">
                  <a:extLst>
                    <a:ext uri="{FF2B5EF4-FFF2-40B4-BE49-F238E27FC236}">
                      <a16:creationId xmlns:a16="http://schemas.microsoft.com/office/drawing/2014/main" id="{6F40A0B5-CA85-6544-8D7C-70C64542E302}"/>
                    </a:ext>
                  </a:extLst>
                </p:cNvPr>
                <p:cNvSpPr/>
                <p:nvPr/>
              </p:nvSpPr>
              <p:spPr>
                <a:xfrm>
                  <a:off x="6679890" y="3375378"/>
                  <a:ext cx="1111135" cy="1111135"/>
                </a:xfrm>
                <a:prstGeom prst="arc">
                  <a:avLst>
                    <a:gd name="adj1" fmla="val 14786098"/>
                    <a:gd name="adj2" fmla="val 0"/>
                  </a:avLst>
                </a:prstGeom>
                <a:ln w="12700">
                  <a:solidFill>
                    <a:schemeClr val="accent2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925" dirty="0"/>
                </a:p>
              </p:txBody>
            </p:sp>
            <p:sp>
              <p:nvSpPr>
                <p:cNvPr id="195" name="원호 207">
                  <a:extLst>
                    <a:ext uri="{FF2B5EF4-FFF2-40B4-BE49-F238E27FC236}">
                      <a16:creationId xmlns:a16="http://schemas.microsoft.com/office/drawing/2014/main" id="{73EFDE60-B8EE-0B4B-9C0A-D159BC9ED1E2}"/>
                    </a:ext>
                  </a:extLst>
                </p:cNvPr>
                <p:cNvSpPr/>
                <p:nvPr/>
              </p:nvSpPr>
              <p:spPr>
                <a:xfrm>
                  <a:off x="6804540" y="3545256"/>
                  <a:ext cx="819951" cy="819951"/>
                </a:xfrm>
                <a:prstGeom prst="arc">
                  <a:avLst>
                    <a:gd name="adj1" fmla="val 14786098"/>
                    <a:gd name="adj2" fmla="val 20780800"/>
                  </a:avLst>
                </a:prstGeom>
                <a:ln w="12700">
                  <a:solidFill>
                    <a:schemeClr val="accent2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925" dirty="0"/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396124-B129-FF47-8E18-5FA70031668A}"/>
                </a:ext>
              </a:extLst>
            </p:cNvPr>
            <p:cNvSpPr txBox="1"/>
            <p:nvPr/>
          </p:nvSpPr>
          <p:spPr>
            <a:xfrm rot="1743294">
              <a:off x="16664118" y="13378893"/>
              <a:ext cx="27470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Derived Themes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B10251F-E089-E041-BDC6-5C9BB24F8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2410" r="13121"/>
          <a:stretch/>
        </p:blipFill>
        <p:spPr>
          <a:xfrm>
            <a:off x="20794665" y="20795978"/>
            <a:ext cx="2958885" cy="254677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D6B021E-E74A-3F45-B9D6-6643503A0ECE}"/>
              </a:ext>
            </a:extLst>
          </p:cNvPr>
          <p:cNvSpPr txBox="1"/>
          <p:nvPr/>
        </p:nvSpPr>
        <p:spPr>
          <a:xfrm>
            <a:off x="5612819" y="2182024"/>
            <a:ext cx="32258000" cy="271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Emily Barr MSN, RN, CPNP, CNM, Jacqueline Jones, PhD, RN, FAAN, Jennifer Raybin, MSN, RN, CPNP, </a:t>
            </a:r>
          </a:p>
          <a:p>
            <a:pPr algn="ctr"/>
            <a:r>
              <a:rPr lang="en-US" sz="4800" dirty="0"/>
              <a:t>Lisa Abougi, MD, and Hillary Dunlevy, MD </a:t>
            </a:r>
          </a:p>
          <a:p>
            <a:endParaRPr lang="en-US" dirty="0"/>
          </a:p>
        </p:txBody>
      </p:sp>
      <p:pic>
        <p:nvPicPr>
          <p:cNvPr id="38" name="Online Media 37" descr="Barr Final POster">
            <a:hlinkClick r:id="" action="ppaction://media"/>
            <a:extLst>
              <a:ext uri="{FF2B5EF4-FFF2-40B4-BE49-F238E27FC236}">
                <a16:creationId xmlns:a16="http://schemas.microsoft.com/office/drawing/2014/main" id="{36F38D08-CCD1-554D-B076-F1DAFEAA2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5067" y="3096669"/>
            <a:ext cx="2091299" cy="20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3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ycle" id="{EA2EF46A-6DC0-6F46-98D2-198C0C96581B}" vid="{0B89F932-DC8F-7C4D-9CB5-65F52AFB8478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cle" id="{EA2EF46A-6DC0-6F46-98D2-198C0C96581B}" vid="{5EA91D10-F505-214B-94B1-9DEBE97D8BDC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cle" id="{EA2EF46A-6DC0-6F46-98D2-198C0C96581B}" vid="{930BA772-9E63-F443-8C80-E6B88FC2DB1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and End Slide Master</Template>
  <TotalTime>1865</TotalTime>
  <Words>587</Words>
  <Application>Microsoft Macintosh PowerPoint</Application>
  <PresentationFormat>Custom</PresentationFormat>
  <Paragraphs>61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맑은 고딕</vt:lpstr>
      <vt:lpstr>Arial</vt:lpstr>
      <vt:lpstr>Calibri</vt:lpstr>
      <vt:lpstr>Calibri Light</vt:lpstr>
      <vt:lpstr>Cover and End Slide Master</vt:lpstr>
      <vt:lpstr>Contents Slide Master</vt:lpstr>
      <vt:lpstr>Section Break Slide Master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Barr, Emily</dc:creator>
  <cp:lastModifiedBy>Barr, Emily</cp:lastModifiedBy>
  <cp:revision>68</cp:revision>
  <dcterms:created xsi:type="dcterms:W3CDTF">2019-08-28T19:14:42Z</dcterms:created>
  <dcterms:modified xsi:type="dcterms:W3CDTF">2020-06-26T23:39:21Z</dcterms:modified>
</cp:coreProperties>
</file>